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notesSlides/notesSlide1.xml" ContentType="application/vnd.openxmlformats-officedocument.presentationml.notesSlid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media1.mov" ContentType="video/unknown"/>
  <Override PartName="/ppt/media/media2.mov" ContentType="video/unknown"/>
  <Override PartName="/ppt/media/media3.mov" ContentType="video/unknown"/>
  <Override PartName="/ppt/media/image23.jpeg" ContentType="image/jpeg"/>
  <Override PartName="/ppt/media/image2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1" name="Shape 24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Arial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Arial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Arial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Arial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Arial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Arial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Arial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Arial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2" name="Shape 30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/>
            </a:lvl1pPr>
          </a:lstStyle>
          <a:p>
            <a:pPr/>
            <a:r>
              <a:t>But I can't do it alone. I'll need help.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Hoofdtekst - niveau één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Hoofdtekst - niveau één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Hoofdtekst - niveau één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32" sz="11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32" sz="11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32" sz="11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32" sz="11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32" sz="11600"/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Hoofdtekst - niveau één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36" name="Hoofdtekst - niveau één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b="1" spc="-170" sz="8500"/>
            </a:lvl1pPr>
            <a:lvl2pPr marL="638923" indent="-12700">
              <a:spcBef>
                <a:spcPts val="0"/>
              </a:spcBef>
              <a:buSzTx/>
              <a:buNone/>
              <a:defRPr b="1" spc="-170" sz="8500"/>
            </a:lvl2pPr>
            <a:lvl3pPr marL="638923" indent="444500">
              <a:spcBef>
                <a:spcPts val="0"/>
              </a:spcBef>
              <a:buSzTx/>
              <a:buNone/>
              <a:defRPr b="1" spc="-170" sz="8500"/>
            </a:lvl3pPr>
            <a:lvl4pPr marL="638923" indent="901700">
              <a:spcBef>
                <a:spcPts val="0"/>
              </a:spcBef>
              <a:buSzTx/>
              <a:buNone/>
              <a:defRPr b="1" spc="-170" sz="8500"/>
            </a:lvl4pPr>
            <a:lvl5pPr marL="638923" indent="1358900">
              <a:spcBef>
                <a:spcPts val="0"/>
              </a:spcBef>
              <a:buSzTx/>
              <a:buNone/>
              <a:defRPr b="1" spc="-170" sz="8500"/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c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978" y="319080"/>
            <a:ext cx="680124" cy="338033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"/>
          <p:cNvSpPr txBox="1"/>
          <p:nvPr/>
        </p:nvSpPr>
        <p:spPr>
          <a:xfrm>
            <a:off x="23740625" y="208655"/>
            <a:ext cx="44540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b="1" sz="3300"/>
            </a:lvl1pPr>
          </a:lstStyle>
          <a:p>
            <a:pPr/>
            <a:r>
              <a:t></a:t>
            </a:r>
          </a:p>
        </p:txBody>
      </p:sp>
      <p:sp>
        <p:nvSpPr>
          <p:cNvPr id="171" name="MAC STUDENTS"/>
          <p:cNvSpPr txBox="1"/>
          <p:nvPr/>
        </p:nvSpPr>
        <p:spPr>
          <a:xfrm>
            <a:off x="342817" y="13167676"/>
            <a:ext cx="1865249" cy="274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cap="all" spc="360" sz="1200"/>
            </a:lvl1pPr>
          </a:lstStyle>
          <a:p>
            <a:pPr/>
            <a:r>
              <a:t>MAC STUDENTS</a:t>
            </a:r>
          </a:p>
        </p:txBody>
      </p:sp>
      <p:sp>
        <p:nvSpPr>
          <p:cNvPr id="172" name="Dianummer"/>
          <p:cNvSpPr txBox="1"/>
          <p:nvPr>
            <p:ph type="sldNum" sz="quarter" idx="2"/>
          </p:nvPr>
        </p:nvSpPr>
        <p:spPr>
          <a:xfrm>
            <a:off x="12007713" y="13094777"/>
            <a:ext cx="368574" cy="3608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eltekst"/>
          <p:cNvSpPr txBox="1"/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1828800">
              <a:lnSpc>
                <a:spcPct val="90000"/>
              </a:lnSpc>
              <a:defRPr b="0" spc="0" sz="12000"/>
            </a:lvl1pPr>
          </a:lstStyle>
          <a:p>
            <a:pPr/>
            <a:r>
              <a:t>Titeltekst</a:t>
            </a:r>
          </a:p>
        </p:txBody>
      </p:sp>
      <p:sp>
        <p:nvSpPr>
          <p:cNvPr id="180" name="Hoofdtekst - niveau één…"/>
          <p:cNvSpPr txBox="1"/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1828800">
              <a:spcBef>
                <a:spcPts val="2000"/>
              </a:spcBef>
              <a:buSzTx/>
              <a:buNone/>
            </a:lvl1pPr>
            <a:lvl2pPr marL="0" indent="457200" algn="ctr" defTabSz="1828800">
              <a:spcBef>
                <a:spcPts val="2000"/>
              </a:spcBef>
              <a:buSzTx/>
              <a:buNone/>
            </a:lvl2pPr>
            <a:lvl3pPr marL="0" indent="914400" algn="ctr" defTabSz="1828800">
              <a:spcBef>
                <a:spcPts val="2000"/>
              </a:spcBef>
              <a:buSzTx/>
              <a:buNone/>
            </a:lvl3pPr>
            <a:lvl4pPr marL="0" indent="1371600" algn="ctr" defTabSz="1828800">
              <a:spcBef>
                <a:spcPts val="2000"/>
              </a:spcBef>
              <a:buSzTx/>
              <a:buNone/>
            </a:lvl4pPr>
            <a:lvl5pPr marL="0" indent="1828800" algn="ctr" defTabSz="1828800">
              <a:spcBef>
                <a:spcPts val="2000"/>
              </a:spcBef>
              <a:buSzTx/>
              <a:buNone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81" name="Dianummer"/>
          <p:cNvSpPr txBox="1"/>
          <p:nvPr>
            <p:ph type="sldNum" sz="quarter" idx="2"/>
          </p:nvPr>
        </p:nvSpPr>
        <p:spPr>
          <a:xfrm>
            <a:off x="22172989" y="12813570"/>
            <a:ext cx="534611" cy="5285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Hoofdtekst - niveau één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c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"/>
          <p:cNvSpPr txBox="1"/>
          <p:nvPr/>
        </p:nvSpPr>
        <p:spPr>
          <a:xfrm>
            <a:off x="23740625" y="208655"/>
            <a:ext cx="44540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b="1" sz="3300">
                <a:solidFill>
                  <a:srgbClr val="FFFFFF"/>
                </a:solidFill>
              </a:defRPr>
            </a:lvl1pPr>
          </a:lstStyle>
          <a:p>
            <a:pPr/>
            <a:r>
              <a:t></a:t>
            </a:r>
          </a:p>
        </p:txBody>
      </p:sp>
      <p:sp>
        <p:nvSpPr>
          <p:cNvPr id="189" name="MAC STUDENTS"/>
          <p:cNvSpPr txBox="1"/>
          <p:nvPr/>
        </p:nvSpPr>
        <p:spPr>
          <a:xfrm>
            <a:off x="342817" y="13167676"/>
            <a:ext cx="1865249" cy="274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cap="all" spc="360" sz="1200">
                <a:solidFill>
                  <a:srgbClr val="FFFFFF"/>
                </a:solidFill>
              </a:defRPr>
            </a:lvl1pPr>
          </a:lstStyle>
          <a:p>
            <a:pPr/>
            <a:r>
              <a:t>MAC STUDENTS</a:t>
            </a:r>
          </a:p>
        </p:txBody>
      </p:sp>
      <p:pic>
        <p:nvPicPr>
          <p:cNvPr id="190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093" y="24149"/>
            <a:ext cx="927713" cy="927714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Dianummer"/>
          <p:cNvSpPr txBox="1"/>
          <p:nvPr>
            <p:ph type="sldNum" sz="quarter" idx="2"/>
          </p:nvPr>
        </p:nvSpPr>
        <p:spPr>
          <a:xfrm>
            <a:off x="12007713" y="13094777"/>
            <a:ext cx="368574" cy="3608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iteltekst"/>
          <p:cNvSpPr txBox="1"/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lnSpc>
                <a:spcPct val="90000"/>
              </a:lnSpc>
              <a:defRPr b="0" spc="0" sz="8800"/>
            </a:lvl1pPr>
          </a:lstStyle>
          <a:p>
            <a:pPr/>
            <a:r>
              <a:t>Titeltekst</a:t>
            </a:r>
          </a:p>
        </p:txBody>
      </p:sp>
      <p:sp>
        <p:nvSpPr>
          <p:cNvPr id="199" name="Hoofdtekst - niveau één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/>
          <a:lstStyle>
            <a:lvl1pPr marL="457200" indent="-457200" defTabSz="1828800">
              <a:spcBef>
                <a:spcPts val="2000"/>
              </a:spcBef>
              <a:buSzPct val="100000"/>
              <a:buFont typeface="Arial"/>
              <a:defRPr sz="5600"/>
            </a:lvl1pPr>
            <a:lvl2pPr marL="990600" indent="-533400" defTabSz="1828800">
              <a:spcBef>
                <a:spcPts val="2000"/>
              </a:spcBef>
              <a:buSzPct val="100000"/>
              <a:buFont typeface="Arial"/>
              <a:defRPr sz="5600"/>
            </a:lvl2pPr>
            <a:lvl3pPr marL="1554479" indent="-640079" defTabSz="1828800">
              <a:spcBef>
                <a:spcPts val="2000"/>
              </a:spcBef>
              <a:buSzPct val="100000"/>
              <a:buFont typeface="Arial"/>
              <a:defRPr sz="5600"/>
            </a:lvl3pPr>
            <a:lvl4pPr marL="2082800" indent="-711200" defTabSz="1828800">
              <a:spcBef>
                <a:spcPts val="2000"/>
              </a:spcBef>
              <a:buSzPct val="100000"/>
              <a:buFont typeface="Arial"/>
              <a:defRPr sz="5600"/>
            </a:lvl4pPr>
            <a:lvl5pPr marL="2540000" indent="-711200" defTabSz="1828800">
              <a:spcBef>
                <a:spcPts val="2000"/>
              </a:spcBef>
              <a:buSzPct val="100000"/>
              <a:buFont typeface="Arial"/>
              <a:defRPr sz="56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00" name="Dianummer"/>
          <p:cNvSpPr txBox="1"/>
          <p:nvPr>
            <p:ph type="sldNum" sz="quarter" idx="2"/>
          </p:nvPr>
        </p:nvSpPr>
        <p:spPr>
          <a:xfrm>
            <a:off x="22172989" y="12813570"/>
            <a:ext cx="534611" cy="5285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resentation Title"/>
          <p:cNvSpPr txBox="1"/>
          <p:nvPr>
            <p:ph type="title" hasCustomPrompt="1"/>
          </p:nvPr>
        </p:nvSpPr>
        <p:spPr>
          <a:xfrm>
            <a:off x="1298349" y="4384675"/>
            <a:ext cx="21869401" cy="4699000"/>
          </a:xfrm>
          <a:prstGeom prst="rect">
            <a:avLst/>
          </a:prstGeom>
        </p:spPr>
        <p:txBody>
          <a:bodyPr anchor="b"/>
          <a:lstStyle>
            <a:lvl1pPr defTabSz="1160859">
              <a:defRPr cap="all" spc="-665" sz="133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08" name="Hoofdtekst - niveau één…"/>
          <p:cNvSpPr txBox="1"/>
          <p:nvPr>
            <p:ph type="body" sz="quarter" idx="1" hasCustomPrompt="1"/>
          </p:nvPr>
        </p:nvSpPr>
        <p:spPr>
          <a:xfrm>
            <a:off x="1298349" y="9268776"/>
            <a:ext cx="21869401" cy="1402242"/>
          </a:xfrm>
          <a:prstGeom prst="rect">
            <a:avLst/>
          </a:prstGeom>
        </p:spPr>
        <p:txBody>
          <a:bodyPr/>
          <a:lstStyle>
            <a:lvl1pPr marL="0" indent="0" defTabSz="584200">
              <a:lnSpc>
                <a:spcPct val="100000"/>
              </a:lnSpc>
              <a:spcBef>
                <a:spcPts val="0"/>
              </a:spcBef>
              <a:buSzTx/>
              <a:buNone/>
              <a:defRPr b="1" cap="all" spc="-104" sz="3500"/>
            </a:lvl1pPr>
            <a:lvl2pPr marL="0" indent="457200" defTabSz="584200">
              <a:lnSpc>
                <a:spcPct val="100000"/>
              </a:lnSpc>
              <a:spcBef>
                <a:spcPts val="0"/>
              </a:spcBef>
              <a:buSzTx/>
              <a:buNone/>
              <a:defRPr b="1" cap="all" spc="-104" sz="3500"/>
            </a:lvl2pPr>
            <a:lvl3pPr marL="0" indent="914400" defTabSz="584200">
              <a:lnSpc>
                <a:spcPct val="100000"/>
              </a:lnSpc>
              <a:spcBef>
                <a:spcPts val="0"/>
              </a:spcBef>
              <a:buSzTx/>
              <a:buNone/>
              <a:defRPr b="1" cap="all" spc="-104" sz="3500"/>
            </a:lvl3pPr>
            <a:lvl4pPr marL="0" indent="1371600" defTabSz="584200">
              <a:lnSpc>
                <a:spcPct val="100000"/>
              </a:lnSpc>
              <a:spcBef>
                <a:spcPts val="0"/>
              </a:spcBef>
              <a:buSzTx/>
              <a:buNone/>
              <a:defRPr b="1" cap="all" spc="-104" sz="3500"/>
            </a:lvl4pPr>
            <a:lvl5pPr marL="0" indent="1828800" defTabSz="584200">
              <a:lnSpc>
                <a:spcPct val="100000"/>
              </a:lnSpc>
              <a:spcBef>
                <a:spcPts val="0"/>
              </a:spcBef>
              <a:buSzTx/>
              <a:buNone/>
              <a:defRPr b="1" cap="all" spc="-104" sz="3500"/>
            </a:lvl5pPr>
          </a:lstStyle>
          <a:p>
            <a:pPr/>
            <a:r>
              <a:t>Presentation Subtitle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09" name="Dianummer"/>
          <p:cNvSpPr txBox="1"/>
          <p:nvPr>
            <p:ph type="sldNum" sz="quarter" idx="2"/>
          </p:nvPr>
        </p:nvSpPr>
        <p:spPr>
          <a:xfrm>
            <a:off x="23554807" y="13022439"/>
            <a:ext cx="368574" cy="360822"/>
          </a:xfrm>
          <a:prstGeom prst="rect">
            <a:avLst/>
          </a:prstGeom>
        </p:spPr>
        <p:txBody>
          <a:bodyPr/>
          <a:lstStyle>
            <a:lvl1pPr defTabSz="3428914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iteltekst"/>
          <p:cNvSpPr txBox="1"/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1828800">
              <a:lnSpc>
                <a:spcPct val="90000"/>
              </a:lnSpc>
              <a:defRPr b="0" spc="0" sz="12000"/>
            </a:lvl1pPr>
          </a:lstStyle>
          <a:p>
            <a:pPr/>
            <a:r>
              <a:t>Titeltekst</a:t>
            </a:r>
          </a:p>
        </p:txBody>
      </p:sp>
      <p:sp>
        <p:nvSpPr>
          <p:cNvPr id="217" name="Hoofdtekst - niveau één…"/>
          <p:cNvSpPr txBox="1"/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1828800">
              <a:spcBef>
                <a:spcPts val="2000"/>
              </a:spcBef>
              <a:buSzTx/>
              <a:buNone/>
            </a:lvl1pPr>
            <a:lvl2pPr marL="0" indent="457200" algn="ctr" defTabSz="1828800">
              <a:spcBef>
                <a:spcPts val="2000"/>
              </a:spcBef>
              <a:buSzTx/>
              <a:buNone/>
            </a:lvl2pPr>
            <a:lvl3pPr marL="0" indent="914400" algn="ctr" defTabSz="1828800">
              <a:spcBef>
                <a:spcPts val="2000"/>
              </a:spcBef>
              <a:buSzTx/>
              <a:buNone/>
            </a:lvl3pPr>
            <a:lvl4pPr marL="0" indent="1371600" algn="ctr" defTabSz="1828800">
              <a:spcBef>
                <a:spcPts val="2000"/>
              </a:spcBef>
              <a:buSzTx/>
              <a:buNone/>
            </a:lvl4pPr>
            <a:lvl5pPr marL="0" indent="1828800" algn="ctr" defTabSz="1828800">
              <a:spcBef>
                <a:spcPts val="2000"/>
              </a:spcBef>
              <a:buSzTx/>
              <a:buNone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18" name="Dianummer"/>
          <p:cNvSpPr txBox="1"/>
          <p:nvPr>
            <p:ph type="sldNum" sz="quarter" idx="2"/>
          </p:nvPr>
        </p:nvSpPr>
        <p:spPr>
          <a:xfrm>
            <a:off x="22172989" y="12813570"/>
            <a:ext cx="534611" cy="5285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iteltekst"/>
          <p:cNvSpPr txBox="1"/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1828800">
              <a:lnSpc>
                <a:spcPct val="90000"/>
              </a:lnSpc>
              <a:defRPr b="0" spc="0" sz="12000"/>
            </a:lvl1pPr>
          </a:lstStyle>
          <a:p>
            <a:pPr/>
            <a:r>
              <a:t>Titeltekst</a:t>
            </a:r>
          </a:p>
        </p:txBody>
      </p:sp>
      <p:sp>
        <p:nvSpPr>
          <p:cNvPr id="226" name="Hoofdtekst - niveau één…"/>
          <p:cNvSpPr txBox="1"/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1828800">
              <a:spcBef>
                <a:spcPts val="2000"/>
              </a:spcBef>
              <a:buSzTx/>
              <a:buNone/>
            </a:lvl1pPr>
            <a:lvl2pPr marL="0" indent="457200" algn="ctr" defTabSz="1828800">
              <a:spcBef>
                <a:spcPts val="2000"/>
              </a:spcBef>
              <a:buSzTx/>
              <a:buNone/>
            </a:lvl2pPr>
            <a:lvl3pPr marL="0" indent="914400" algn="ctr" defTabSz="1828800">
              <a:spcBef>
                <a:spcPts val="2000"/>
              </a:spcBef>
              <a:buSzTx/>
              <a:buNone/>
            </a:lvl3pPr>
            <a:lvl4pPr marL="0" indent="1371600" algn="ctr" defTabSz="1828800">
              <a:spcBef>
                <a:spcPts val="2000"/>
              </a:spcBef>
              <a:buSzTx/>
              <a:buNone/>
            </a:lvl4pPr>
            <a:lvl5pPr marL="0" indent="1828800" algn="ctr" defTabSz="1828800">
              <a:spcBef>
                <a:spcPts val="2000"/>
              </a:spcBef>
              <a:buSzTx/>
              <a:buNone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27" name="Dianummer"/>
          <p:cNvSpPr txBox="1"/>
          <p:nvPr>
            <p:ph type="sldNum" sz="quarter" idx="2"/>
          </p:nvPr>
        </p:nvSpPr>
        <p:spPr>
          <a:xfrm>
            <a:off x="22172989" y="12813570"/>
            <a:ext cx="534611" cy="5285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Dianummer"/>
          <p:cNvSpPr txBox="1"/>
          <p:nvPr>
            <p:ph type="sldNum" sz="quarter" idx="2"/>
          </p:nvPr>
        </p:nvSpPr>
        <p:spPr>
          <a:xfrm>
            <a:off x="23117708" y="13026083"/>
            <a:ext cx="478106" cy="487681"/>
          </a:xfrm>
          <a:prstGeom prst="rect">
            <a:avLst/>
          </a:prstGeom>
        </p:spPr>
        <p:txBody>
          <a:bodyPr lIns="91439" tIns="91439" rIns="91439" bIns="91439" anchor="t"/>
          <a:lstStyle>
            <a:lvl1pPr algn="r" defTabSz="1828800">
              <a:defRPr sz="2000">
                <a:solidFill>
                  <a:srgbClr val="292C35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Hoofdtekst - niveau één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Dianummer"/>
          <p:cNvSpPr txBox="1"/>
          <p:nvPr>
            <p:ph type="sldNum" sz="quarter" idx="2"/>
          </p:nvPr>
        </p:nvSpPr>
        <p:spPr>
          <a:xfrm>
            <a:off x="12001465" y="13099011"/>
            <a:ext cx="368573" cy="3608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Hoofdtekst - niveau één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Hoofdtekst - niveau één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Hoofdtekst - niveau één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Hoofdtekst - niveau één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4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Hoofdtekst - niveau één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4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232" sz="11600"/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Dianummer"/>
          <p:cNvSpPr txBox="1"/>
          <p:nvPr>
            <p:ph type="sldNum" sz="quarter" idx="2"/>
          </p:nvPr>
        </p:nvSpPr>
        <p:spPr>
          <a:xfrm>
            <a:off x="12001465" y="13099011"/>
            <a:ext cx="368573" cy="3608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Hoofdtekst - niveau één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Dianummer"/>
          <p:cNvSpPr txBox="1"/>
          <p:nvPr>
            <p:ph type="sldNum" sz="quarter" idx="2"/>
          </p:nvPr>
        </p:nvSpPr>
        <p:spPr>
          <a:xfrm>
            <a:off x="12001465" y="13094777"/>
            <a:ext cx="368573" cy="3608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.pn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7" Type="http://schemas.openxmlformats.org/officeDocument/2006/relationships/image" Target="../media/image6.jpeg"/><Relationship Id="rId8" Type="http://schemas.openxmlformats.org/officeDocument/2006/relationships/image" Target="../media/image7.png"/><Relationship Id="rId9" Type="http://schemas.openxmlformats.org/officeDocument/2006/relationships/image" Target="../media/image7.jpeg"/><Relationship Id="rId10" Type="http://schemas.openxmlformats.org/officeDocument/2006/relationships/image" Target="../media/image8.jpeg"/><Relationship Id="rId11" Type="http://schemas.openxmlformats.org/officeDocument/2006/relationships/image" Target="../media/image9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8.png"/><Relationship Id="rId3" Type="http://schemas.openxmlformats.org/officeDocument/2006/relationships/image" Target="../media/image10.jpeg"/><Relationship Id="rId4" Type="http://schemas.openxmlformats.org/officeDocument/2006/relationships/image" Target="../media/image2.tif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14.jpeg"/><Relationship Id="rId9" Type="http://schemas.openxmlformats.org/officeDocument/2006/relationships/image" Target="../media/image15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6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7.jpeg"/><Relationship Id="rId3" Type="http://schemas.openxmlformats.org/officeDocument/2006/relationships/image" Target="../media/image9.png"/><Relationship Id="rId4" Type="http://schemas.openxmlformats.org/officeDocument/2006/relationships/image" Target="../media/image18.jpeg"/><Relationship Id="rId5" Type="http://schemas.openxmlformats.org/officeDocument/2006/relationships/image" Target="../media/image10.png"/><Relationship Id="rId6" Type="http://schemas.openxmlformats.org/officeDocument/2006/relationships/image" Target="../media/image19.jpeg"/><Relationship Id="rId7" Type="http://schemas.openxmlformats.org/officeDocument/2006/relationships/image" Target="../media/image11.png"/><Relationship Id="rId8" Type="http://schemas.openxmlformats.org/officeDocument/2006/relationships/image" Target="../media/image20.jpeg"/><Relationship Id="rId9" Type="http://schemas.openxmlformats.org/officeDocument/2006/relationships/image" Target="../media/image12.png"/><Relationship Id="rId10" Type="http://schemas.openxmlformats.org/officeDocument/2006/relationships/image" Target="../media/image2.jpeg"/><Relationship Id="rId11" Type="http://schemas.openxmlformats.org/officeDocument/2006/relationships/image" Target="../media/image13.png"/><Relationship Id="rId12" Type="http://schemas.openxmlformats.org/officeDocument/2006/relationships/image" Target="../media/image21.jpeg"/><Relationship Id="rId13" Type="http://schemas.openxmlformats.org/officeDocument/2006/relationships/image" Target="../media/image14.png"/><Relationship Id="rId14" Type="http://schemas.openxmlformats.org/officeDocument/2006/relationships/image" Target="../media/image22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5.png"/><Relationship Id="rId3" Type="http://schemas.openxmlformats.org/officeDocument/2006/relationships/image" Target="../media/image20.jpeg"/><Relationship Id="rId4" Type="http://schemas.openxmlformats.org/officeDocument/2006/relationships/video" Target="../media/media1.mov"/><Relationship Id="rId5" Type="http://schemas.microsoft.com/office/2007/relationships/media" Target="../media/media1.mov"/><Relationship Id="rId6" Type="http://schemas.openxmlformats.org/officeDocument/2006/relationships/image" Target="../media/image16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vide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19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4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video" Target="../media/media3.mov"/><Relationship Id="rId3" Type="http://schemas.microsoft.com/office/2007/relationships/media" Target="../media/media3.mov"/><Relationship Id="rId4" Type="http://schemas.openxmlformats.org/officeDocument/2006/relationships/image" Target="../media/image2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tif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3.jpeg"/><Relationship Id="rId3" Type="http://schemas.openxmlformats.org/officeDocument/2006/relationships/image" Target="../media/image26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7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0.png"/><Relationship Id="rId3" Type="http://schemas.openxmlformats.org/officeDocument/2006/relationships/hyperlink" Target="https://club49.org" TargetMode="Externa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.tif"/><Relationship Id="rId3" Type="http://schemas.openxmlformats.org/officeDocument/2006/relationships/image" Target="../media/image4.tif"/><Relationship Id="rId4" Type="http://schemas.openxmlformats.org/officeDocument/2006/relationships/hyperlink" Target="https://club49.org" TargetMode="Externa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hyperlink" Target="https://maps.apple.com/?q=Restaurant" TargetMode="External"/><Relationship Id="rId3" Type="http://schemas.openxmlformats.org/officeDocument/2006/relationships/hyperlink" Target="https://club49.org" TargetMode="Externa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4.jpeg"/><Relationship Id="rId3" Type="http://schemas.openxmlformats.org/officeDocument/2006/relationships/hyperlink" Target="https://club49.org" TargetMode="Externa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292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: Rounded Corners 34"/>
          <p:cNvSpPr/>
          <p:nvPr/>
        </p:nvSpPr>
        <p:spPr>
          <a:xfrm>
            <a:off x="562886" y="592192"/>
            <a:ext cx="23258228" cy="12531616"/>
          </a:xfrm>
          <a:prstGeom prst="roundRect">
            <a:avLst>
              <a:gd name="adj" fmla="val 7162"/>
            </a:avLst>
          </a:prstGeom>
          <a:solidFill>
            <a:srgbClr val="F2F2F2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pPr>
          </a:p>
        </p:txBody>
      </p:sp>
      <p:sp>
        <p:nvSpPr>
          <p:cNvPr id="244" name="HOI!"/>
          <p:cNvSpPr txBox="1"/>
          <p:nvPr/>
        </p:nvSpPr>
        <p:spPr>
          <a:xfrm>
            <a:off x="9039850" y="1213245"/>
            <a:ext cx="6304301" cy="3507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b="1" spc="-479" sz="24000"/>
            </a:lvl1pPr>
          </a:lstStyle>
          <a:p>
            <a:pPr/>
            <a:r>
              <a:t>HOI!</a:t>
            </a:r>
          </a:p>
        </p:txBody>
      </p:sp>
      <p:sp>
        <p:nvSpPr>
          <p:cNvPr id="245" name="Je bent hier omdat je wat hulp kunt gebruiken om je partner te overtuigen dat een CLUB49-lidmaatschap  een fantastisch idee is.…"/>
          <p:cNvSpPr txBox="1"/>
          <p:nvPr/>
        </p:nvSpPr>
        <p:spPr>
          <a:xfrm>
            <a:off x="2566866" y="4728092"/>
            <a:ext cx="19250268" cy="726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1828800">
              <a:spcBef>
                <a:spcPts val="0"/>
              </a:spcBef>
              <a:defRPr spc="-53" sz="5400"/>
            </a:pPr>
            <a:r>
              <a:t>Je bent hier omdat je wat hulp kunt gebruiken om je partner te overtuigen dat een CLUB49-lidmaatschap </a:t>
            </a:r>
            <a:br/>
            <a:r>
              <a:rPr b="1"/>
              <a:t>een fantastisch idee</a:t>
            </a:r>
            <a:r>
              <a:t> is.</a:t>
            </a:r>
          </a:p>
          <a:p>
            <a:pPr algn="ctr" defTabSz="1828800">
              <a:spcBef>
                <a:spcPts val="0"/>
              </a:spcBef>
              <a:defRPr spc="-53" sz="5400"/>
            </a:pPr>
          </a:p>
          <a:p>
            <a:pPr algn="ctr" defTabSz="1828800">
              <a:spcBef>
                <a:spcPts val="0"/>
              </a:spcBef>
              <a:defRPr spc="-53" sz="5400"/>
            </a:pPr>
            <a:r>
              <a:t>Geen zorgen, je bent niet de enige. Veel partners hebben nog niet door hoeveel waarde CLUB49 toevoegt, </a:t>
            </a:r>
            <a:r>
              <a:rPr b="1"/>
              <a:t>juist voor hén.</a:t>
            </a:r>
            <a:endParaRPr b="1"/>
          </a:p>
          <a:p>
            <a:pPr algn="ctr" defTabSz="1828800">
              <a:spcBef>
                <a:spcPts val="0"/>
              </a:spcBef>
              <a:defRPr spc="-53" sz="5400"/>
            </a:pPr>
          </a:p>
          <a:p>
            <a:pPr algn="ctr" defTabSz="1828800">
              <a:spcBef>
                <a:spcPts val="0"/>
              </a:spcBef>
              <a:defRPr spc="-53" sz="5400"/>
            </a:pPr>
            <a:r>
              <a:t>Deze presentatie is gemaakt om dat te veranderen, </a:t>
            </a:r>
            <a:br/>
            <a:r>
              <a:t>met een overvloed aan </a:t>
            </a:r>
            <a:r>
              <a:rPr b="1"/>
              <a:t>overtuigende partner-argumenten.</a:t>
            </a:r>
            <a:endParaRPr b="1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Content Placeholder 2"/>
          <p:cNvSpPr txBox="1"/>
          <p:nvPr/>
        </p:nvSpPr>
        <p:spPr>
          <a:xfrm>
            <a:off x="1834863" y="3891526"/>
            <a:ext cx="20714274" cy="593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spc="-98" sz="9900"/>
            </a:pPr>
            <a:r>
              <a:t>Andere ondernemers offeren hun gezondheid, gemoedstoestand en relatie op, in een poging hun bedrijf te laten groeien. </a:t>
            </a:r>
            <a:r>
              <a:rPr b="1"/>
              <a:t>Maar ik wil dat niet.</a:t>
            </a:r>
          </a:p>
        </p:txBody>
      </p:sp>
      <p:sp>
        <p:nvSpPr>
          <p:cNvPr id="327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328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0433FF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329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30" name="Succesomgeving"/>
          <p:cNvSpPr txBox="1"/>
          <p:nvPr/>
        </p:nvSpPr>
        <p:spPr>
          <a:xfrm>
            <a:off x="6031250" y="380458"/>
            <a:ext cx="242526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331" name="Compleet"/>
          <p:cNvSpPr txBox="1"/>
          <p:nvPr/>
        </p:nvSpPr>
        <p:spPr>
          <a:xfrm>
            <a:off x="3346613" y="388973"/>
            <a:ext cx="140862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332" name="Flexibel"/>
          <p:cNvSpPr txBox="1"/>
          <p:nvPr/>
        </p:nvSpPr>
        <p:spPr>
          <a:xfrm>
            <a:off x="9775920" y="370284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333" name="Beste investering"/>
          <p:cNvSpPr txBox="1"/>
          <p:nvPr/>
        </p:nvSpPr>
        <p:spPr>
          <a:xfrm>
            <a:off x="12249746" y="388973"/>
            <a:ext cx="244223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334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335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ontent Placeholder 2"/>
          <p:cNvSpPr txBox="1"/>
          <p:nvPr/>
        </p:nvSpPr>
        <p:spPr>
          <a:xfrm>
            <a:off x="1834863" y="4738478"/>
            <a:ext cx="20714274" cy="4522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spc="-100" sz="10000"/>
            </a:pPr>
            <a:r>
              <a:t>Dus heb ik hulp nodig in mijn strijd om me uit de operatie los te vechten.</a:t>
            </a:r>
          </a:p>
          <a:p>
            <a:pPr algn="ctr" defTabSz="1828800">
              <a:lnSpc>
                <a:spcPct val="100000"/>
              </a:lnSpc>
              <a:spcBef>
                <a:spcPts val="0"/>
              </a:spcBef>
              <a:defRPr spc="-100" sz="10000"/>
            </a:pPr>
            <a:r>
              <a:t>Zodat ik er </a:t>
            </a:r>
            <a:r>
              <a:rPr b="1"/>
              <a:t>meer voor jou</a:t>
            </a:r>
            <a:r>
              <a:t> kan zijn.</a:t>
            </a:r>
          </a:p>
        </p:txBody>
      </p:sp>
      <p:sp>
        <p:nvSpPr>
          <p:cNvPr id="338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339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0433FF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340" name="Tekst"/>
          <p:cNvSpPr txBox="1"/>
          <p:nvPr/>
        </p:nvSpPr>
        <p:spPr>
          <a:xfrm>
            <a:off x="23434408" y="343253"/>
            <a:ext cx="511990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41" name="Succesomgeving"/>
          <p:cNvSpPr txBox="1"/>
          <p:nvPr/>
        </p:nvSpPr>
        <p:spPr>
          <a:xfrm>
            <a:off x="6031250" y="380458"/>
            <a:ext cx="242526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342" name="Compleet"/>
          <p:cNvSpPr txBox="1"/>
          <p:nvPr/>
        </p:nvSpPr>
        <p:spPr>
          <a:xfrm>
            <a:off x="3346613" y="388973"/>
            <a:ext cx="140862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343" name="Flexibel"/>
          <p:cNvSpPr txBox="1"/>
          <p:nvPr/>
        </p:nvSpPr>
        <p:spPr>
          <a:xfrm>
            <a:off x="9775920" y="370284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344" name="Beste investering"/>
          <p:cNvSpPr txBox="1"/>
          <p:nvPr/>
        </p:nvSpPr>
        <p:spPr>
          <a:xfrm>
            <a:off x="12249746" y="388973"/>
            <a:ext cx="244223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345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346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Content Placeholder 2"/>
          <p:cNvSpPr txBox="1"/>
          <p:nvPr/>
        </p:nvSpPr>
        <p:spPr>
          <a:xfrm>
            <a:off x="1767840" y="6093460"/>
            <a:ext cx="20848320" cy="1783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457200" indent="-457200" algn="ctr" defTabSz="1828800">
              <a:spcBef>
                <a:spcPts val="2000"/>
              </a:spcBef>
              <a:defRPr spc="-100" sz="10000">
                <a:latin typeface="GT America Regular"/>
                <a:ea typeface="GT America Regular"/>
                <a:cs typeface="GT America Regular"/>
                <a:sym typeface="GT America Regular"/>
              </a:defRPr>
            </a:pPr>
            <a:r>
              <a:t>Maar niet zomaar </a:t>
            </a:r>
            <a:r>
              <a:rPr>
                <a:latin typeface="GT America Medium"/>
                <a:ea typeface="GT America Medium"/>
                <a:cs typeface="GT America Medium"/>
                <a:sym typeface="GT America Medium"/>
              </a:rPr>
              <a:t>hulp...</a:t>
            </a:r>
          </a:p>
        </p:txBody>
      </p:sp>
      <p:sp>
        <p:nvSpPr>
          <p:cNvPr id="349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350" name="Compleet"/>
          <p:cNvSpPr txBox="1"/>
          <p:nvPr/>
        </p:nvSpPr>
        <p:spPr>
          <a:xfrm>
            <a:off x="3346613" y="388973"/>
            <a:ext cx="140862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351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0433FF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352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53" name="Succesomgeving"/>
          <p:cNvSpPr txBox="1"/>
          <p:nvPr/>
        </p:nvSpPr>
        <p:spPr>
          <a:xfrm>
            <a:off x="6031250" y="380458"/>
            <a:ext cx="242526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354" name="Flexibel"/>
          <p:cNvSpPr txBox="1"/>
          <p:nvPr/>
        </p:nvSpPr>
        <p:spPr>
          <a:xfrm>
            <a:off x="9775920" y="370284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355" name="Beste investering"/>
          <p:cNvSpPr txBox="1"/>
          <p:nvPr/>
        </p:nvSpPr>
        <p:spPr>
          <a:xfrm>
            <a:off x="12249746" y="388973"/>
            <a:ext cx="244223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356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357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" name="Groepeer"/>
          <p:cNvGrpSpPr/>
          <p:nvPr/>
        </p:nvGrpSpPr>
        <p:grpSpPr>
          <a:xfrm>
            <a:off x="1047432" y="6084928"/>
            <a:ext cx="1446922" cy="4747867"/>
            <a:chOff x="0" y="760276"/>
            <a:chExt cx="1446920" cy="4747866"/>
          </a:xfrm>
        </p:grpSpPr>
        <p:sp>
          <p:nvSpPr>
            <p:cNvPr id="359" name="Ik heb"/>
            <p:cNvSpPr/>
            <p:nvPr/>
          </p:nvSpPr>
          <p:spPr>
            <a:xfrm>
              <a:off x="176920" y="76027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828800">
                <a:spcBef>
                  <a:spcPts val="0"/>
                </a:spcBef>
                <a:defRPr sz="10000"/>
              </a:lvl1pPr>
            </a:lstStyle>
            <a:p>
              <a:pPr/>
              <a:r>
                <a:t>Ik heb</a:t>
              </a:r>
            </a:p>
          </p:txBody>
        </p:sp>
        <p:sp>
          <p:nvSpPr>
            <p:cNvPr id="360" name="CLUB49"/>
            <p:cNvSpPr/>
            <p:nvPr/>
          </p:nvSpPr>
          <p:spPr>
            <a:xfrm>
              <a:off x="0" y="2562119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828800">
                <a:spcBef>
                  <a:spcPts val="0"/>
                </a:spcBef>
                <a:defRPr b="1" sz="17500"/>
              </a:lvl1pPr>
            </a:lstStyle>
            <a:p>
              <a:pPr>
                <a:defRPr b="0"/>
              </a:pPr>
              <a:r>
                <a:rPr b="1"/>
                <a:t>CLUB49</a:t>
              </a:r>
            </a:p>
          </p:txBody>
        </p:sp>
        <p:sp>
          <p:nvSpPr>
            <p:cNvPr id="361" name="nodig."/>
            <p:cNvSpPr/>
            <p:nvPr/>
          </p:nvSpPr>
          <p:spPr>
            <a:xfrm>
              <a:off x="71190" y="423814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828800">
                <a:spcBef>
                  <a:spcPts val="0"/>
                </a:spcBef>
                <a:defRPr sz="10000"/>
              </a:lvl1pPr>
            </a:lstStyle>
            <a:p>
              <a:pPr/>
              <a:r>
                <a:t>nodig.</a:t>
              </a:r>
            </a:p>
          </p:txBody>
        </p:sp>
      </p:grpSp>
      <p:sp>
        <p:nvSpPr>
          <p:cNvPr id="363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364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365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66" name="20240923-tomdoms_0256220 (1).jpg" descr="20240923-tomdoms_0256220 (1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72227" y="2326476"/>
            <a:ext cx="14758091" cy="9836325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Succesomgeving"/>
          <p:cNvSpPr txBox="1"/>
          <p:nvPr/>
        </p:nvSpPr>
        <p:spPr>
          <a:xfrm>
            <a:off x="6031250" y="380458"/>
            <a:ext cx="242526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368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32D74B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369" name="Flexibel"/>
          <p:cNvSpPr txBox="1"/>
          <p:nvPr/>
        </p:nvSpPr>
        <p:spPr>
          <a:xfrm>
            <a:off x="9775920" y="370284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370" name="Beste investering"/>
          <p:cNvSpPr txBox="1"/>
          <p:nvPr/>
        </p:nvSpPr>
        <p:spPr>
          <a:xfrm>
            <a:off x="12249746" y="388973"/>
            <a:ext cx="244223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371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372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pic>
        <p:nvPicPr>
          <p:cNvPr id="375" name="check-mark-button_2705.png" descr="check-mark-button_270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37812" y="7313254"/>
            <a:ext cx="437070" cy="437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check-mark-button_2705.png" descr="check-mark-button_270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37812" y="8487319"/>
            <a:ext cx="437070" cy="437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check-mark-button_2705.png" descr="check-mark-button_270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37867" y="9661438"/>
            <a:ext cx="437069" cy="437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check-mark-button_2705.png" descr="check-mark-button_270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37812" y="10835449"/>
            <a:ext cx="437070" cy="437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check-mark-button_2705.png" descr="check-mark-button_270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37812" y="12009515"/>
            <a:ext cx="437070" cy="437069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In deze presentatie vind je zorgvuldig verzameld bewijs voor de superioriteit van een…"/>
          <p:cNvSpPr txBox="1"/>
          <p:nvPr/>
        </p:nvSpPr>
        <p:spPr>
          <a:xfrm>
            <a:off x="2248512" y="1292831"/>
            <a:ext cx="19886975" cy="554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sz="10000">
                <a:latin typeface="GT America Regular"/>
                <a:ea typeface="GT America Regular"/>
                <a:cs typeface="GT America Regular"/>
                <a:sym typeface="GT America Regular"/>
              </a:defRPr>
            </a:pPr>
            <a:r>
              <a:t>In deze presentatie vind je </a:t>
            </a:r>
            <a:r>
              <a:rPr>
                <a:solidFill>
                  <a:srgbClr val="0433FF"/>
                </a:solidFill>
              </a:rPr>
              <a:t>zorgvuldig verzameld </a:t>
            </a:r>
            <a:r>
              <a:rPr u="sng">
                <a:solidFill>
                  <a:srgbClr val="0433FF"/>
                </a:solidFill>
              </a:rPr>
              <a:t>bewijs</a:t>
            </a:r>
            <a:r>
              <a:t> voor de superioriteit van een 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sz="10000">
                <a:latin typeface="GT America Regular"/>
                <a:ea typeface="GT America Regular"/>
                <a:cs typeface="GT America Regular"/>
                <a:sym typeface="GT America Regular"/>
              </a:defRPr>
            </a:pPr>
            <a:r>
              <a:t>CLUB49-lidmaatschap.</a:t>
            </a:r>
          </a:p>
        </p:txBody>
      </p:sp>
      <p:sp>
        <p:nvSpPr>
          <p:cNvPr id="381" name="Alles-in-één-en-in-balans: business, fitness &amp; persoonlijke groei…"/>
          <p:cNvSpPr txBox="1"/>
          <p:nvPr/>
        </p:nvSpPr>
        <p:spPr>
          <a:xfrm>
            <a:off x="4279631" y="7130459"/>
            <a:ext cx="17035351" cy="5427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indent="114300">
              <a:lnSpc>
                <a:spcPct val="80000"/>
              </a:lnSpc>
              <a:defRPr sz="4500">
                <a:latin typeface="GT America Regular"/>
                <a:ea typeface="GT America Regular"/>
                <a:cs typeface="GT America Regular"/>
                <a:sym typeface="GT America Regular"/>
              </a:defRPr>
            </a:pPr>
            <a:r>
              <a:t> Alles-in-één-en-in-balans: business, fitness &amp; persoonlijke groei</a:t>
            </a:r>
          </a:p>
          <a:p>
            <a:pPr indent="114300">
              <a:lnSpc>
                <a:spcPct val="80000"/>
              </a:lnSpc>
              <a:defRPr sz="4500">
                <a:latin typeface="GT America Regular"/>
                <a:ea typeface="GT America Regular"/>
                <a:cs typeface="GT America Regular"/>
                <a:sym typeface="GT America Regular"/>
              </a:defRPr>
            </a:pPr>
            <a:r>
              <a:t>Live &amp; exclusief, geen Zoom-traject</a:t>
            </a:r>
          </a:p>
          <a:p>
            <a:pPr indent="114300">
              <a:lnSpc>
                <a:spcPct val="80000"/>
              </a:lnSpc>
              <a:defRPr sz="4500">
                <a:latin typeface="GT America Regular"/>
                <a:ea typeface="GT America Regular"/>
                <a:cs typeface="GT America Regular"/>
                <a:sym typeface="GT America Regular"/>
              </a:defRPr>
            </a:pPr>
            <a:r>
              <a:t>Bewezen ondernemerservaring, geen standaard theorie</a:t>
            </a:r>
          </a:p>
          <a:p>
            <a:pPr indent="114300">
              <a:lnSpc>
                <a:spcPct val="80000"/>
              </a:lnSpc>
              <a:defRPr sz="4500">
                <a:latin typeface="GT America Regular"/>
                <a:ea typeface="GT America Regular"/>
                <a:cs typeface="GT America Regular"/>
                <a:sym typeface="GT America Regular"/>
              </a:defRPr>
            </a:pPr>
            <a:r>
              <a:t>Systeemgericht, geen vage “geloof in jezelf” coaching</a:t>
            </a:r>
          </a:p>
          <a:p>
            <a:pPr indent="114300">
              <a:lnSpc>
                <a:spcPct val="80000"/>
              </a:lnSpc>
              <a:defRPr sz="4500">
                <a:latin typeface="GT America Regular"/>
                <a:ea typeface="GT America Regular"/>
                <a:cs typeface="GT America Regular"/>
                <a:sym typeface="GT America Regular"/>
              </a:defRPr>
            </a:pPr>
            <a:r>
              <a:t>Community van gelijkgestemde top-ondernemers</a:t>
            </a:r>
          </a:p>
        </p:txBody>
      </p:sp>
      <p:sp>
        <p:nvSpPr>
          <p:cNvPr id="382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83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384" name="Succesomgeving"/>
          <p:cNvSpPr txBox="1"/>
          <p:nvPr/>
        </p:nvSpPr>
        <p:spPr>
          <a:xfrm>
            <a:off x="6031250" y="380458"/>
            <a:ext cx="242526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385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32D74B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386" name="Flexibel"/>
          <p:cNvSpPr txBox="1"/>
          <p:nvPr/>
        </p:nvSpPr>
        <p:spPr>
          <a:xfrm>
            <a:off x="9775920" y="370284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387" name="Beste investering"/>
          <p:cNvSpPr txBox="1"/>
          <p:nvPr/>
        </p:nvSpPr>
        <p:spPr>
          <a:xfrm>
            <a:off x="12249746" y="388973"/>
            <a:ext cx="244223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388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389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Title 1"/>
          <p:cNvSpPr txBox="1"/>
          <p:nvPr>
            <p:ph type="title"/>
          </p:nvPr>
        </p:nvSpPr>
        <p:spPr>
          <a:xfrm>
            <a:off x="3768574" y="4312356"/>
            <a:ext cx="16846852" cy="5088113"/>
          </a:xfrm>
          <a:prstGeom prst="rect">
            <a:avLst/>
          </a:prstGeom>
        </p:spPr>
        <p:txBody>
          <a:bodyPr anchor="ctr"/>
          <a:lstStyle/>
          <a:p>
            <a:pPr defTabSz="1188719">
              <a:defRPr spc="-91" sz="9100"/>
            </a:pPr>
            <a:r>
              <a:t>De wetenschap is duidelijk: motivatie en technieken maken nauwelijks verschil. </a:t>
            </a:r>
            <a:r>
              <a:rPr b="1"/>
              <a:t>Een succes-omgeving wel.</a:t>
            </a:r>
          </a:p>
        </p:txBody>
      </p:sp>
      <p:sp>
        <p:nvSpPr>
          <p:cNvPr id="392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393" name="Succesomgeving"/>
          <p:cNvSpPr txBox="1"/>
          <p:nvPr/>
        </p:nvSpPr>
        <p:spPr>
          <a:xfrm>
            <a:off x="6031250" y="380458"/>
            <a:ext cx="242526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40FF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394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95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396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397" name="Flexibel"/>
          <p:cNvSpPr txBox="1"/>
          <p:nvPr/>
        </p:nvSpPr>
        <p:spPr>
          <a:xfrm>
            <a:off x="9775920" y="370284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398" name="Beste investering"/>
          <p:cNvSpPr txBox="1"/>
          <p:nvPr/>
        </p:nvSpPr>
        <p:spPr>
          <a:xfrm>
            <a:off x="12249746" y="388973"/>
            <a:ext cx="244223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399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400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Rectangle: Top Corners Rounded 1"/>
          <p:cNvSpPr/>
          <p:nvPr/>
        </p:nvSpPr>
        <p:spPr>
          <a:xfrm>
            <a:off x="12539218" y="1751529"/>
            <a:ext cx="9808135" cy="1400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56" y="0"/>
                </a:moveTo>
                <a:lnTo>
                  <a:pt x="20544" y="0"/>
                </a:lnTo>
                <a:cubicBezTo>
                  <a:pt x="21127" y="0"/>
                  <a:pt x="21600" y="3311"/>
                  <a:pt x="21600" y="7395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7395"/>
                </a:lnTo>
                <a:cubicBezTo>
                  <a:pt x="0" y="3311"/>
                  <a:pt x="473" y="0"/>
                  <a:pt x="1056" y="0"/>
                </a:cubicBezTo>
                <a:close/>
              </a:path>
            </a:pathLst>
          </a:custGeom>
          <a:solidFill>
            <a:srgbClr val="292C35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defRPr>
            </a:pPr>
          </a:p>
        </p:txBody>
      </p:sp>
      <p:graphicFrame>
        <p:nvGraphicFramePr>
          <p:cNvPr id="403" name="Table 11"/>
          <p:cNvGraphicFramePr/>
          <p:nvPr/>
        </p:nvGraphicFramePr>
        <p:xfrm>
          <a:off x="12540391" y="1751527"/>
          <a:ext cx="9800617" cy="9856449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1398273"/>
                <a:gridCol w="1398273"/>
                <a:gridCol w="1398273"/>
                <a:gridCol w="1398273"/>
                <a:gridCol w="1398273"/>
                <a:gridCol w="1398273"/>
                <a:gridCol w="1398273"/>
              </a:tblGrid>
              <a:tr h="1363122">
                <a:tc gridSpan="7">
                  <a:txBody>
                    <a:bodyPr/>
                    <a:lstStyle/>
                    <a:p>
                      <a:pPr defTabSz="1828800">
                        <a:defRPr b="0"/>
                      </a:pPr>
                      <a:r>
                        <a:rPr b="1" sz="2400">
                          <a:solidFill>
                            <a:srgbClr val="FFFFFF"/>
                          </a:solidFill>
                        </a:rPr>
                        <a:t>FEBRUARI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676901">
                <a:tc>
                  <a:txBody>
                    <a:bodyPr/>
                    <a:lstStyle/>
                    <a:p>
                      <a:pPr defTabSz="1828800"/>
                      <a:r>
                        <a:rPr b="1"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Sun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miter lim="400000"/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miter lim="400000"/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b="1"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Mon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miter lim="400000"/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b="1"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Tue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miter lim="400000"/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b="1"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Wed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miter lim="400000"/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b="1"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Thu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miter lim="400000"/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b="1"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Fri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miter lim="400000"/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b="1"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Sat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</a:tr>
              <a:tr h="1363122"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miter lim="400000"/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miter lim="400000"/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  <a:noFill/>
                  </a:tcPr>
                </a:tc>
              </a:tr>
              <a:tr h="1363122"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8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miter lim="400000"/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11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b="1"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13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14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miter lim="400000"/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</a:tr>
              <a:tr h="1363122"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15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miter lim="400000"/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16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17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18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19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20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21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miter lim="400000"/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  <a:noFill/>
                  </a:tcPr>
                </a:tc>
              </a:tr>
              <a:tr h="1363122"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22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miter lim="400000"/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23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24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25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26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27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28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miter lim="400000"/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</a:tr>
              <a:tr h="1363122"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29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miter lim="400000"/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30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31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miter lim="400000"/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58397" marR="58397" marT="58397" marB="58397" anchor="ctr" anchorCtr="0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58397" marR="58397" marT="58397" marB="58397" anchor="ctr" anchorCtr="0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58397" marR="58397" marT="58397" marB="58397" anchor="ctr" anchorCtr="0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406" name="Oval 3"/>
          <p:cNvGrpSpPr/>
          <p:nvPr/>
        </p:nvGrpSpPr>
        <p:grpSpPr>
          <a:xfrm>
            <a:off x="16811694" y="4845536"/>
            <a:ext cx="1263182" cy="1263181"/>
            <a:chOff x="0" y="0"/>
            <a:chExt cx="1263180" cy="1263180"/>
          </a:xfrm>
        </p:grpSpPr>
        <p:sp>
          <p:nvSpPr>
            <p:cNvPr id="404" name="Cirkel"/>
            <p:cNvSpPr/>
            <p:nvPr/>
          </p:nvSpPr>
          <p:spPr>
            <a:xfrm>
              <a:off x="0" y="0"/>
              <a:ext cx="1263181" cy="1263181"/>
            </a:xfrm>
            <a:prstGeom prst="ellipse">
              <a:avLst/>
            </a:prstGeom>
            <a:solidFill>
              <a:srgbClr val="ED220D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0" dist="254000" dir="5400000">
                <a:schemeClr val="accent5">
                  <a:lumOff val="-29866"/>
                  <a:alpha val="40000"/>
                </a:scheme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b="1"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05" name="4"/>
            <p:cNvSpPr txBox="1"/>
            <p:nvPr/>
          </p:nvSpPr>
          <p:spPr>
            <a:xfrm>
              <a:off x="267486" y="376363"/>
              <a:ext cx="728208" cy="5104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 defTabSz="1828800">
                <a:lnSpc>
                  <a:spcPct val="100000"/>
                </a:lnSpc>
                <a:spcBef>
                  <a:spcPts val="0"/>
                </a:spcBef>
                <a:defRPr b="1" sz="2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4</a:t>
              </a:r>
            </a:p>
          </p:txBody>
        </p:sp>
      </p:grpSp>
      <p:grpSp>
        <p:nvGrpSpPr>
          <p:cNvPr id="409" name="Oval 4"/>
          <p:cNvGrpSpPr/>
          <p:nvPr/>
        </p:nvGrpSpPr>
        <p:grpSpPr>
          <a:xfrm>
            <a:off x="19599092" y="6198797"/>
            <a:ext cx="1263181" cy="1263181"/>
            <a:chOff x="0" y="0"/>
            <a:chExt cx="1263180" cy="1263180"/>
          </a:xfrm>
        </p:grpSpPr>
        <p:sp>
          <p:nvSpPr>
            <p:cNvPr id="407" name="Cirkel"/>
            <p:cNvSpPr/>
            <p:nvPr/>
          </p:nvSpPr>
          <p:spPr>
            <a:xfrm>
              <a:off x="-1" y="-1"/>
              <a:ext cx="1263182" cy="1263182"/>
            </a:xfrm>
            <a:prstGeom prst="ellipse">
              <a:avLst/>
            </a:prstGeom>
            <a:solidFill>
              <a:srgbClr val="00A1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0" dist="254000" dir="5400000">
                <a:schemeClr val="accent1">
                  <a:lumOff val="-13575"/>
                  <a:alpha val="40000"/>
                </a:scheme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b="1" sz="3200"/>
              </a:pPr>
            </a:p>
          </p:txBody>
        </p:sp>
        <p:sp>
          <p:nvSpPr>
            <p:cNvPr id="408" name="13"/>
            <p:cNvSpPr txBox="1"/>
            <p:nvPr/>
          </p:nvSpPr>
          <p:spPr>
            <a:xfrm>
              <a:off x="267012" y="377829"/>
              <a:ext cx="729156" cy="5075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 defTabSz="1828800">
                <a:lnSpc>
                  <a:spcPct val="100000"/>
                </a:lnSpc>
                <a:spcBef>
                  <a:spcPts val="0"/>
                </a:spcBef>
                <a:defRPr b="1" sz="2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13</a:t>
              </a:r>
            </a:p>
          </p:txBody>
        </p:sp>
      </p:grpSp>
      <p:grpSp>
        <p:nvGrpSpPr>
          <p:cNvPr id="412" name="Oval 5"/>
          <p:cNvGrpSpPr/>
          <p:nvPr/>
        </p:nvGrpSpPr>
        <p:grpSpPr>
          <a:xfrm>
            <a:off x="19645917" y="8917063"/>
            <a:ext cx="1263181" cy="1263181"/>
            <a:chOff x="0" y="0"/>
            <a:chExt cx="1263180" cy="1263180"/>
          </a:xfrm>
        </p:grpSpPr>
        <p:sp>
          <p:nvSpPr>
            <p:cNvPr id="410" name="Cirkel"/>
            <p:cNvSpPr/>
            <p:nvPr/>
          </p:nvSpPr>
          <p:spPr>
            <a:xfrm>
              <a:off x="-1" y="-1"/>
              <a:ext cx="1263182" cy="1263182"/>
            </a:xfrm>
            <a:prstGeom prst="ellipse">
              <a:avLst/>
            </a:prstGeom>
            <a:solidFill>
              <a:srgbClr val="60D93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0" dist="254000" dir="5400000">
                <a:schemeClr val="accent3">
                  <a:hueOff val="914338"/>
                  <a:satOff val="31515"/>
                  <a:lumOff val="-30790"/>
                  <a:alpha val="40000"/>
                </a:scheme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b="1" sz="3200"/>
              </a:pPr>
            </a:p>
          </p:txBody>
        </p:sp>
        <p:sp>
          <p:nvSpPr>
            <p:cNvPr id="411" name="27"/>
            <p:cNvSpPr txBox="1"/>
            <p:nvPr/>
          </p:nvSpPr>
          <p:spPr>
            <a:xfrm>
              <a:off x="267012" y="377829"/>
              <a:ext cx="729156" cy="5075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 defTabSz="1828800">
                <a:lnSpc>
                  <a:spcPct val="100000"/>
                </a:lnSpc>
                <a:spcBef>
                  <a:spcPts val="0"/>
                </a:spcBef>
                <a:defRPr b="1" sz="2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27</a:t>
              </a:r>
            </a:p>
          </p:txBody>
        </p:sp>
      </p:grpSp>
      <p:sp>
        <p:nvSpPr>
          <p:cNvPr id="413" name="TextBox 6"/>
          <p:cNvSpPr txBox="1"/>
          <p:nvPr/>
        </p:nvSpPr>
        <p:spPr>
          <a:xfrm>
            <a:off x="1864180" y="1272646"/>
            <a:ext cx="10568332" cy="2485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ct val="80000"/>
              </a:lnSpc>
              <a:spcBef>
                <a:spcPts val="0"/>
              </a:spcBef>
              <a:defRPr b="1" sz="8800">
                <a:solidFill>
                  <a:srgbClr val="292C35"/>
                </a:solidFill>
              </a:defRPr>
            </a:pPr>
            <a:r>
              <a:t>En CLUB49 is een</a:t>
            </a:r>
            <a:br/>
            <a:r>
              <a:t>succes-omgeving*</a:t>
            </a:r>
          </a:p>
        </p:txBody>
      </p:sp>
      <p:sp>
        <p:nvSpPr>
          <p:cNvPr id="414" name="TextBox 7"/>
          <p:cNvSpPr txBox="1"/>
          <p:nvPr/>
        </p:nvSpPr>
        <p:spPr>
          <a:xfrm>
            <a:off x="1935175" y="3719841"/>
            <a:ext cx="8576841" cy="95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2600">
                <a:solidFill>
                  <a:srgbClr val="292C35"/>
                </a:solidFill>
              </a:defRPr>
            </a:pPr>
            <a:r>
              <a:t>Waar ik in ritme </a:t>
            </a:r>
            <a:r>
              <a:rPr b="1"/>
              <a:t>aan</a:t>
            </a:r>
            <a:r>
              <a:t> mijn bedrijf, mijn leiderschap en mijn vitaliteit kan werken.</a:t>
            </a:r>
          </a:p>
        </p:txBody>
      </p:sp>
      <p:sp>
        <p:nvSpPr>
          <p:cNvPr id="415" name="Oval 8"/>
          <p:cNvSpPr/>
          <p:nvPr/>
        </p:nvSpPr>
        <p:spPr>
          <a:xfrm>
            <a:off x="2252695" y="5151680"/>
            <a:ext cx="1400089" cy="1400089"/>
          </a:xfrm>
          <a:prstGeom prst="ellipse">
            <a:avLst/>
          </a:prstGeom>
          <a:solidFill>
            <a:srgbClr val="ED220D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b="1" sz="3200">
                <a:solidFill>
                  <a:srgbClr val="FFFFFF"/>
                </a:solidFill>
              </a:defRPr>
            </a:pPr>
          </a:p>
        </p:txBody>
      </p:sp>
      <p:sp>
        <p:nvSpPr>
          <p:cNvPr id="416" name="TextBox 9"/>
          <p:cNvSpPr txBox="1"/>
          <p:nvPr/>
        </p:nvSpPr>
        <p:spPr>
          <a:xfrm>
            <a:off x="3953775" y="4982657"/>
            <a:ext cx="4658170" cy="639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b="1" sz="3200">
                <a:solidFill>
                  <a:srgbClr val="292C35"/>
                </a:solidFill>
              </a:defRPr>
            </a:lvl1pPr>
          </a:lstStyle>
          <a:p>
            <a:pPr/>
            <a:r>
              <a:t>Zakelijk Succes</a:t>
            </a:r>
          </a:p>
        </p:txBody>
      </p:sp>
      <p:sp>
        <p:nvSpPr>
          <p:cNvPr id="417" name="Oval 14"/>
          <p:cNvSpPr/>
          <p:nvPr/>
        </p:nvSpPr>
        <p:spPr>
          <a:xfrm>
            <a:off x="2252695" y="7806856"/>
            <a:ext cx="1400089" cy="1400089"/>
          </a:xfrm>
          <a:prstGeom prst="ellipse">
            <a:avLst/>
          </a:prstGeom>
          <a:solidFill>
            <a:srgbClr val="00A1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b="1" sz="3200"/>
            </a:pPr>
          </a:p>
        </p:txBody>
      </p:sp>
      <p:sp>
        <p:nvSpPr>
          <p:cNvPr id="418" name="TextBox 15"/>
          <p:cNvSpPr txBox="1"/>
          <p:nvPr/>
        </p:nvSpPr>
        <p:spPr>
          <a:xfrm>
            <a:off x="3953775" y="7624835"/>
            <a:ext cx="6221450" cy="639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b="1" sz="3200">
                <a:solidFill>
                  <a:srgbClr val="292C35"/>
                </a:solidFill>
              </a:defRPr>
            </a:lvl1pPr>
          </a:lstStyle>
          <a:p>
            <a:pPr/>
            <a:r>
              <a:t>Persoonlijke ontwikkeling</a:t>
            </a:r>
          </a:p>
        </p:txBody>
      </p:sp>
      <p:sp>
        <p:nvSpPr>
          <p:cNvPr id="419" name="TextBox 16"/>
          <p:cNvSpPr txBox="1"/>
          <p:nvPr/>
        </p:nvSpPr>
        <p:spPr>
          <a:xfrm>
            <a:off x="3953776" y="8216127"/>
            <a:ext cx="4539639" cy="1036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20000"/>
              </a:lnSpc>
              <a:spcBef>
                <a:spcPts val="0"/>
              </a:spcBef>
              <a:defRPr sz="2600">
                <a:solidFill>
                  <a:srgbClr val="292C35">
                    <a:alpha val="60000"/>
                  </a:srgbClr>
                </a:solidFill>
              </a:defRPr>
            </a:lvl1pPr>
          </a:lstStyle>
          <a:p>
            <a:pPr/>
            <a:r>
              <a:t>Systeemwerk, ademsessie &amp; lezing over liefde en relaties.</a:t>
            </a:r>
          </a:p>
        </p:txBody>
      </p:sp>
      <p:sp>
        <p:nvSpPr>
          <p:cNvPr id="420" name="Oval 18"/>
          <p:cNvSpPr/>
          <p:nvPr/>
        </p:nvSpPr>
        <p:spPr>
          <a:xfrm>
            <a:off x="2252695" y="10462030"/>
            <a:ext cx="1400089" cy="1400089"/>
          </a:xfrm>
          <a:prstGeom prst="ellipse">
            <a:avLst/>
          </a:prstGeom>
          <a:solidFill>
            <a:srgbClr val="60D937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b="1" sz="3200"/>
            </a:pPr>
          </a:p>
        </p:txBody>
      </p:sp>
      <p:sp>
        <p:nvSpPr>
          <p:cNvPr id="421" name="TextBox 19"/>
          <p:cNvSpPr txBox="1"/>
          <p:nvPr/>
        </p:nvSpPr>
        <p:spPr>
          <a:xfrm>
            <a:off x="3953775" y="10293008"/>
            <a:ext cx="3811117" cy="639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b="1" sz="3200">
                <a:solidFill>
                  <a:srgbClr val="292C35"/>
                </a:solidFill>
              </a:defRPr>
            </a:lvl1pPr>
          </a:lstStyle>
          <a:p>
            <a:pPr/>
            <a:r>
              <a:t>Fysieke fitness</a:t>
            </a:r>
          </a:p>
        </p:txBody>
      </p:sp>
      <p:sp>
        <p:nvSpPr>
          <p:cNvPr id="422" name="TextBox 20"/>
          <p:cNvSpPr txBox="1"/>
          <p:nvPr/>
        </p:nvSpPr>
        <p:spPr>
          <a:xfrm>
            <a:off x="3953776" y="10860947"/>
            <a:ext cx="4097273" cy="1506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20000"/>
              </a:lnSpc>
              <a:spcBef>
                <a:spcPts val="0"/>
              </a:spcBef>
              <a:defRPr sz="2600">
                <a:solidFill>
                  <a:srgbClr val="292C35">
                    <a:alpha val="60000"/>
                  </a:srgbClr>
                </a:solidFill>
              </a:defRPr>
            </a:lvl1pPr>
          </a:lstStyle>
          <a:p>
            <a:pPr/>
            <a:r>
              <a:t>Braziliaans jiujitsu, kickboksen, crossfit, mobility, sauna en ijsbad.</a:t>
            </a:r>
          </a:p>
        </p:txBody>
      </p:sp>
      <p:sp>
        <p:nvSpPr>
          <p:cNvPr id="423" name="Straight Connector 27"/>
          <p:cNvSpPr/>
          <p:nvPr/>
        </p:nvSpPr>
        <p:spPr>
          <a:xfrm>
            <a:off x="2252695" y="7179312"/>
            <a:ext cx="6035041" cy="1"/>
          </a:xfrm>
          <a:prstGeom prst="line">
            <a:avLst/>
          </a:prstGeom>
          <a:ln w="25400" cap="rnd">
            <a:solidFill>
              <a:srgbClr val="292C35">
                <a:alpha val="20000"/>
              </a:srgbClr>
            </a:solidFill>
          </a:ln>
        </p:spPr>
        <p:txBody>
          <a:bodyPr tIns="91439" bIns="91439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3600">
                <a:latin typeface="Aptos"/>
                <a:ea typeface="Aptos"/>
                <a:cs typeface="Aptos"/>
                <a:sym typeface="Aptos"/>
              </a:defRPr>
            </a:pPr>
          </a:p>
        </p:txBody>
      </p:sp>
      <p:sp>
        <p:nvSpPr>
          <p:cNvPr id="424" name="Straight Connector 28"/>
          <p:cNvSpPr/>
          <p:nvPr/>
        </p:nvSpPr>
        <p:spPr>
          <a:xfrm>
            <a:off x="2252695" y="9834488"/>
            <a:ext cx="6035041" cy="1"/>
          </a:xfrm>
          <a:prstGeom prst="line">
            <a:avLst/>
          </a:prstGeom>
          <a:ln w="25400" cap="rnd">
            <a:solidFill>
              <a:srgbClr val="292C35">
                <a:alpha val="20000"/>
              </a:srgbClr>
            </a:solidFill>
          </a:ln>
        </p:spPr>
        <p:txBody>
          <a:bodyPr tIns="91439" bIns="91439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3600">
                <a:latin typeface="Aptos"/>
                <a:ea typeface="Aptos"/>
                <a:cs typeface="Aptos"/>
                <a:sym typeface="Aptos"/>
              </a:defRPr>
            </a:pPr>
          </a:p>
        </p:txBody>
      </p:sp>
      <p:grpSp>
        <p:nvGrpSpPr>
          <p:cNvPr id="427" name="Oval 3"/>
          <p:cNvGrpSpPr/>
          <p:nvPr/>
        </p:nvGrpSpPr>
        <p:grpSpPr>
          <a:xfrm>
            <a:off x="16811694" y="6226409"/>
            <a:ext cx="1263182" cy="1263182"/>
            <a:chOff x="0" y="0"/>
            <a:chExt cx="1263180" cy="1263180"/>
          </a:xfrm>
        </p:grpSpPr>
        <p:sp>
          <p:nvSpPr>
            <p:cNvPr id="425" name="Cirkel"/>
            <p:cNvSpPr/>
            <p:nvPr/>
          </p:nvSpPr>
          <p:spPr>
            <a:xfrm>
              <a:off x="0" y="0"/>
              <a:ext cx="1263181" cy="1263181"/>
            </a:xfrm>
            <a:prstGeom prst="ellipse">
              <a:avLst/>
            </a:prstGeom>
            <a:solidFill>
              <a:srgbClr val="ED220D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0" dist="254000" dir="5400000">
                <a:schemeClr val="accent5">
                  <a:lumOff val="-29866"/>
                  <a:alpha val="40000"/>
                </a:scheme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b="1"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26" name="11"/>
            <p:cNvSpPr txBox="1"/>
            <p:nvPr/>
          </p:nvSpPr>
          <p:spPr>
            <a:xfrm>
              <a:off x="267486" y="376363"/>
              <a:ext cx="728208" cy="5104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 defTabSz="1828800">
                <a:lnSpc>
                  <a:spcPct val="100000"/>
                </a:lnSpc>
                <a:spcBef>
                  <a:spcPts val="0"/>
                </a:spcBef>
                <a:defRPr b="1" sz="2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11</a:t>
              </a:r>
            </a:p>
          </p:txBody>
        </p:sp>
      </p:grpSp>
      <p:grpSp>
        <p:nvGrpSpPr>
          <p:cNvPr id="430" name="Oval 3"/>
          <p:cNvGrpSpPr/>
          <p:nvPr/>
        </p:nvGrpSpPr>
        <p:grpSpPr>
          <a:xfrm>
            <a:off x="16821632" y="7570854"/>
            <a:ext cx="1263181" cy="1263181"/>
            <a:chOff x="0" y="0"/>
            <a:chExt cx="1263180" cy="1263180"/>
          </a:xfrm>
        </p:grpSpPr>
        <p:sp>
          <p:nvSpPr>
            <p:cNvPr id="428" name="Cirkel"/>
            <p:cNvSpPr/>
            <p:nvPr/>
          </p:nvSpPr>
          <p:spPr>
            <a:xfrm>
              <a:off x="0" y="0"/>
              <a:ext cx="1263181" cy="1263181"/>
            </a:xfrm>
            <a:prstGeom prst="ellipse">
              <a:avLst/>
            </a:prstGeom>
            <a:solidFill>
              <a:srgbClr val="ED220D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0" dist="254000" dir="5400000">
                <a:schemeClr val="accent5">
                  <a:lumOff val="-29866"/>
                  <a:alpha val="40000"/>
                </a:scheme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b="1"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29" name="18"/>
            <p:cNvSpPr txBox="1"/>
            <p:nvPr/>
          </p:nvSpPr>
          <p:spPr>
            <a:xfrm>
              <a:off x="267486" y="376363"/>
              <a:ext cx="728208" cy="5104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508000" dist="254000" dir="5400000">
                <a:schemeClr val="accent5">
                  <a:lumOff val="-29866"/>
                  <a:alpha val="40000"/>
                </a:scheme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 defTabSz="1828800">
                <a:lnSpc>
                  <a:spcPct val="100000"/>
                </a:lnSpc>
                <a:spcBef>
                  <a:spcPts val="0"/>
                </a:spcBef>
                <a:defRPr b="1" sz="2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18</a:t>
              </a:r>
            </a:p>
          </p:txBody>
        </p:sp>
      </p:grpSp>
      <p:grpSp>
        <p:nvGrpSpPr>
          <p:cNvPr id="433" name="Oval 3"/>
          <p:cNvGrpSpPr/>
          <p:nvPr/>
        </p:nvGrpSpPr>
        <p:grpSpPr>
          <a:xfrm>
            <a:off x="16821632" y="8915297"/>
            <a:ext cx="1263181" cy="1263182"/>
            <a:chOff x="0" y="0"/>
            <a:chExt cx="1263180" cy="1263180"/>
          </a:xfrm>
        </p:grpSpPr>
        <p:sp>
          <p:nvSpPr>
            <p:cNvPr id="431" name="Cirkel"/>
            <p:cNvSpPr/>
            <p:nvPr/>
          </p:nvSpPr>
          <p:spPr>
            <a:xfrm>
              <a:off x="0" y="0"/>
              <a:ext cx="1263181" cy="1263181"/>
            </a:xfrm>
            <a:prstGeom prst="ellipse">
              <a:avLst/>
            </a:prstGeom>
            <a:solidFill>
              <a:srgbClr val="ED220D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0" dist="254000" dir="5400000">
                <a:schemeClr val="accent5">
                  <a:lumOff val="-29866"/>
                  <a:alpha val="40000"/>
                </a:scheme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b="1"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32" name="25"/>
            <p:cNvSpPr txBox="1"/>
            <p:nvPr/>
          </p:nvSpPr>
          <p:spPr>
            <a:xfrm>
              <a:off x="267486" y="376363"/>
              <a:ext cx="728208" cy="5104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 defTabSz="1828800">
                <a:lnSpc>
                  <a:spcPct val="100000"/>
                </a:lnSpc>
                <a:spcBef>
                  <a:spcPts val="0"/>
                </a:spcBef>
                <a:defRPr b="1" sz="2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25</a:t>
              </a:r>
            </a:p>
          </p:txBody>
        </p:sp>
      </p:grpSp>
      <p:sp>
        <p:nvSpPr>
          <p:cNvPr id="434" name="TextBox 16"/>
          <p:cNvSpPr txBox="1"/>
          <p:nvPr/>
        </p:nvSpPr>
        <p:spPr>
          <a:xfrm>
            <a:off x="3942069" y="5498012"/>
            <a:ext cx="5716340" cy="1506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20000"/>
              </a:lnSpc>
              <a:spcBef>
                <a:spcPts val="0"/>
              </a:spcBef>
              <a:defRPr sz="2600">
                <a:solidFill>
                  <a:srgbClr val="292C35">
                    <a:alpha val="60000"/>
                  </a:srgbClr>
                </a:solidFill>
              </a:defRPr>
            </a:lvl1pPr>
          </a:lstStyle>
          <a:p>
            <a:pPr/>
            <a:r>
              <a:t>Strategisch in focus werken, lunchen, netwerken &amp; masterclass van hoogste niveau volgen.</a:t>
            </a:r>
          </a:p>
        </p:txBody>
      </p:sp>
      <p:sp>
        <p:nvSpPr>
          <p:cNvPr id="435" name="TextBox 7"/>
          <p:cNvSpPr txBox="1"/>
          <p:nvPr/>
        </p:nvSpPr>
        <p:spPr>
          <a:xfrm>
            <a:off x="1687576" y="12961180"/>
            <a:ext cx="7572578" cy="466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292C35"/>
                </a:solidFill>
              </a:defRPr>
            </a:lvl1pPr>
          </a:lstStyle>
          <a:p>
            <a:pPr/>
            <a:r>
              <a:t>*Thuis heb ik dat natuurlijk al. Nu zakelijk nog.</a:t>
            </a:r>
          </a:p>
        </p:txBody>
      </p:sp>
      <p:sp>
        <p:nvSpPr>
          <p:cNvPr id="436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437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38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439" name="Succesomgeving"/>
          <p:cNvSpPr txBox="1"/>
          <p:nvPr/>
        </p:nvSpPr>
        <p:spPr>
          <a:xfrm>
            <a:off x="6031250" y="380458"/>
            <a:ext cx="242526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40FF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440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441" name="Flexibel"/>
          <p:cNvSpPr txBox="1"/>
          <p:nvPr/>
        </p:nvSpPr>
        <p:spPr>
          <a:xfrm>
            <a:off x="9775920" y="370284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442" name="Beste investering"/>
          <p:cNvSpPr txBox="1"/>
          <p:nvPr/>
        </p:nvSpPr>
        <p:spPr>
          <a:xfrm>
            <a:off x="12249746" y="388973"/>
            <a:ext cx="244223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443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444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447" name="Bij deze club geen wannabe’s op het podium, maar alleen wereldkampioenen en absolute industrie-leiders. Ik leer dus van de besten."/>
          <p:cNvSpPr txBox="1"/>
          <p:nvPr/>
        </p:nvSpPr>
        <p:spPr>
          <a:xfrm>
            <a:off x="1357037" y="1388280"/>
            <a:ext cx="21669926" cy="3134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1828800">
              <a:spcBef>
                <a:spcPts val="0"/>
              </a:spcBef>
              <a:defRPr sz="7500"/>
            </a:pPr>
            <a:r>
              <a:t>Bij deze club geen wannabe’s op het podium, maar alleen wereldkampioenen en absolute industrie-leiders. </a:t>
            </a:r>
            <a:r>
              <a:rPr b="1"/>
              <a:t>Ik leer dus van de besten.</a:t>
            </a:r>
          </a:p>
        </p:txBody>
      </p:sp>
      <p:sp>
        <p:nvSpPr>
          <p:cNvPr id="448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49" name="Groepeer"/>
          <p:cNvSpPr/>
          <p:nvPr/>
        </p:nvSpPr>
        <p:spPr>
          <a:xfrm>
            <a:off x="2191764" y="8064337"/>
            <a:ext cx="384934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b="1" sz="2400"/>
            </a:lvl1pPr>
          </a:lstStyle>
          <a:p>
            <a:pPr/>
            <a:r>
              <a:t>Daniel Priestley</a:t>
            </a:r>
          </a:p>
        </p:txBody>
      </p:sp>
      <p:sp>
        <p:nvSpPr>
          <p:cNvPr id="450" name="Groepeer"/>
          <p:cNvSpPr/>
          <p:nvPr/>
        </p:nvSpPr>
        <p:spPr>
          <a:xfrm>
            <a:off x="6517547" y="8064337"/>
            <a:ext cx="327334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b="1" sz="2400"/>
            </a:lvl1pPr>
          </a:lstStyle>
          <a:p>
            <a:pPr/>
            <a:r>
              <a:t>Bernd Mintjes</a:t>
            </a:r>
          </a:p>
        </p:txBody>
      </p:sp>
      <p:sp>
        <p:nvSpPr>
          <p:cNvPr id="451" name="Groepeer"/>
          <p:cNvSpPr/>
          <p:nvPr/>
        </p:nvSpPr>
        <p:spPr>
          <a:xfrm>
            <a:off x="10267329" y="8064337"/>
            <a:ext cx="384934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b="1" sz="2400"/>
            </a:lvl1pPr>
          </a:lstStyle>
          <a:p>
            <a:pPr/>
            <a:r>
              <a:t>Paul Rulkens</a:t>
            </a:r>
          </a:p>
        </p:txBody>
      </p:sp>
      <p:sp>
        <p:nvSpPr>
          <p:cNvPr id="452" name="Groepeer"/>
          <p:cNvSpPr/>
          <p:nvPr/>
        </p:nvSpPr>
        <p:spPr>
          <a:xfrm>
            <a:off x="14593110" y="7958472"/>
            <a:ext cx="384934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b="1" sz="2400"/>
            </a:lvl1pPr>
          </a:lstStyle>
          <a:p>
            <a:pPr/>
            <a:r>
              <a:t>Iris de Goede</a:t>
            </a:r>
          </a:p>
        </p:txBody>
      </p:sp>
      <p:sp>
        <p:nvSpPr>
          <p:cNvPr id="453" name="Groepeer"/>
          <p:cNvSpPr/>
          <p:nvPr/>
        </p:nvSpPr>
        <p:spPr>
          <a:xfrm>
            <a:off x="2191764" y="12169188"/>
            <a:ext cx="384934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b="1" sz="2400"/>
            </a:lvl1pPr>
          </a:lstStyle>
          <a:p>
            <a:pPr/>
            <a:r>
              <a:t>Vivian Reijs</a:t>
            </a:r>
          </a:p>
        </p:txBody>
      </p:sp>
      <p:sp>
        <p:nvSpPr>
          <p:cNvPr id="454" name="Groepeer"/>
          <p:cNvSpPr/>
          <p:nvPr/>
        </p:nvSpPr>
        <p:spPr>
          <a:xfrm>
            <a:off x="6517547" y="12169188"/>
            <a:ext cx="327334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b="1" sz="2400"/>
            </a:lvl1pPr>
          </a:lstStyle>
          <a:p>
            <a:pPr/>
            <a:r>
              <a:t>Alex van Ginneken</a:t>
            </a:r>
          </a:p>
        </p:txBody>
      </p:sp>
      <p:sp>
        <p:nvSpPr>
          <p:cNvPr id="455" name="Groepeer"/>
          <p:cNvSpPr/>
          <p:nvPr/>
        </p:nvSpPr>
        <p:spPr>
          <a:xfrm>
            <a:off x="10267329" y="12169188"/>
            <a:ext cx="384934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b="1" sz="2400"/>
            </a:lvl1pPr>
          </a:lstStyle>
          <a:p>
            <a:pPr/>
            <a:r>
              <a:t>Jos Burgers</a:t>
            </a:r>
          </a:p>
        </p:txBody>
      </p:sp>
      <p:sp>
        <p:nvSpPr>
          <p:cNvPr id="456" name="Groepeer"/>
          <p:cNvSpPr/>
          <p:nvPr/>
        </p:nvSpPr>
        <p:spPr>
          <a:xfrm>
            <a:off x="14593110" y="12063324"/>
            <a:ext cx="384934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b="1" sz="2400"/>
            </a:lvl1pPr>
          </a:lstStyle>
          <a:p>
            <a:pPr/>
            <a:r>
              <a:t>Tibor Olgers</a:t>
            </a:r>
          </a:p>
        </p:txBody>
      </p:sp>
      <p:pic>
        <p:nvPicPr>
          <p:cNvPr id="457" name="27d9836a2e2d2e853e29657cf2e6e9f0-3282789279.png" descr="27d9836a2e2d2e853e29657cf2e6e9f0-3282789279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818122" y="5262740"/>
            <a:ext cx="2596628" cy="25966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8" y="0"/>
                </a:moveTo>
                <a:cubicBezTo>
                  <a:pt x="8035" y="0"/>
                  <a:pt x="5271" y="1054"/>
                  <a:pt x="3163" y="3163"/>
                </a:cubicBezTo>
                <a:cubicBezTo>
                  <a:pt x="1054" y="5271"/>
                  <a:pt x="0" y="8034"/>
                  <a:pt x="0" y="10798"/>
                </a:cubicBezTo>
                <a:cubicBezTo>
                  <a:pt x="0" y="13562"/>
                  <a:pt x="1054" y="16329"/>
                  <a:pt x="3163" y="18437"/>
                </a:cubicBezTo>
                <a:cubicBezTo>
                  <a:pt x="5271" y="20546"/>
                  <a:pt x="8035" y="21600"/>
                  <a:pt x="10798" y="21600"/>
                </a:cubicBezTo>
                <a:cubicBezTo>
                  <a:pt x="13562" y="21600"/>
                  <a:pt x="16329" y="20546"/>
                  <a:pt x="18437" y="18437"/>
                </a:cubicBezTo>
                <a:cubicBezTo>
                  <a:pt x="20546" y="16329"/>
                  <a:pt x="21600" y="13562"/>
                  <a:pt x="21600" y="10798"/>
                </a:cubicBezTo>
                <a:cubicBezTo>
                  <a:pt x="21600" y="8034"/>
                  <a:pt x="20546" y="5271"/>
                  <a:pt x="18437" y="3163"/>
                </a:cubicBezTo>
                <a:cubicBezTo>
                  <a:pt x="16329" y="1054"/>
                  <a:pt x="13562" y="0"/>
                  <a:pt x="1079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58" name="OIP-3261093325.jpg" descr="OIP-3261093325.jp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6855904" y="5262740"/>
            <a:ext cx="2596628" cy="25966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8" y="0"/>
                </a:moveTo>
                <a:cubicBezTo>
                  <a:pt x="8035" y="0"/>
                  <a:pt x="5271" y="1054"/>
                  <a:pt x="3163" y="3163"/>
                </a:cubicBezTo>
                <a:cubicBezTo>
                  <a:pt x="1054" y="5271"/>
                  <a:pt x="0" y="8034"/>
                  <a:pt x="0" y="10798"/>
                </a:cubicBezTo>
                <a:cubicBezTo>
                  <a:pt x="0" y="13562"/>
                  <a:pt x="1054" y="16329"/>
                  <a:pt x="3163" y="18437"/>
                </a:cubicBezTo>
                <a:cubicBezTo>
                  <a:pt x="5271" y="20546"/>
                  <a:pt x="8035" y="21600"/>
                  <a:pt x="10798" y="21600"/>
                </a:cubicBezTo>
                <a:cubicBezTo>
                  <a:pt x="13562" y="21600"/>
                  <a:pt x="16329" y="20546"/>
                  <a:pt x="18437" y="18437"/>
                </a:cubicBezTo>
                <a:cubicBezTo>
                  <a:pt x="20546" y="16329"/>
                  <a:pt x="21600" y="13562"/>
                  <a:pt x="21600" y="10798"/>
                </a:cubicBezTo>
                <a:cubicBezTo>
                  <a:pt x="21600" y="8034"/>
                  <a:pt x="20546" y="5271"/>
                  <a:pt x="18437" y="3163"/>
                </a:cubicBezTo>
                <a:cubicBezTo>
                  <a:pt x="16329" y="1054"/>
                  <a:pt x="13562" y="0"/>
                  <a:pt x="1079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59" name="OIP-1453337000.jpg" descr="OIP-1453337000.jpg"/>
          <p:cNvPicPr>
            <a:picLocks noChangeAspect="1"/>
          </p:cNvPicPr>
          <p:nvPr/>
        </p:nvPicPr>
        <p:blipFill>
          <a:blip r:embed="rId4">
            <a:extLst/>
          </a:blip>
          <a:srcRect l="26105" t="1510" r="20089" b="17782"/>
          <a:stretch>
            <a:fillRect/>
          </a:stretch>
        </p:blipFill>
        <p:spPr>
          <a:xfrm>
            <a:off x="10893625" y="5262691"/>
            <a:ext cx="2596876" cy="2596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7" y="0"/>
                </a:moveTo>
                <a:cubicBezTo>
                  <a:pt x="7320" y="0"/>
                  <a:pt x="4802" y="1005"/>
                  <a:pt x="2881" y="3015"/>
                </a:cubicBezTo>
                <a:cubicBezTo>
                  <a:pt x="-961" y="7037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7"/>
                  <a:pt x="16797" y="3015"/>
                </a:cubicBezTo>
                <a:cubicBezTo>
                  <a:pt x="14876" y="1005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60" name="Iris-de-Goede-3849212954.jpg" descr="Iris-de-Goede-3849212954.jpg"/>
          <p:cNvPicPr>
            <a:picLocks noChangeAspect="1"/>
          </p:cNvPicPr>
          <p:nvPr/>
        </p:nvPicPr>
        <p:blipFill>
          <a:blip r:embed="rId5">
            <a:extLst/>
          </a:blip>
          <a:srcRect l="16704" t="186" r="16700" b="33170"/>
          <a:stretch>
            <a:fillRect/>
          </a:stretch>
        </p:blipFill>
        <p:spPr>
          <a:xfrm>
            <a:off x="15219407" y="5262690"/>
            <a:ext cx="2596876" cy="2596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7" y="0"/>
                </a:moveTo>
                <a:cubicBezTo>
                  <a:pt x="7320" y="0"/>
                  <a:pt x="4802" y="1005"/>
                  <a:pt x="2881" y="3015"/>
                </a:cubicBezTo>
                <a:cubicBezTo>
                  <a:pt x="-961" y="7037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7"/>
                  <a:pt x="16797" y="3015"/>
                </a:cubicBezTo>
                <a:cubicBezTo>
                  <a:pt x="14876" y="1005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61" name="Vivian-Reijs-min-1906717934.png" descr="Vivian-Reijs-min-1906717934.png"/>
          <p:cNvPicPr>
            <a:picLocks noChangeAspect="1"/>
          </p:cNvPicPr>
          <p:nvPr/>
        </p:nvPicPr>
        <p:blipFill>
          <a:blip r:embed="rId6">
            <a:extLst/>
          </a:blip>
          <a:srcRect l="4978" t="448" r="4974" b="2268"/>
          <a:stretch>
            <a:fillRect/>
          </a:stretch>
        </p:blipFill>
        <p:spPr>
          <a:xfrm>
            <a:off x="2818061" y="9298209"/>
            <a:ext cx="2596876" cy="2596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7" y="0"/>
                </a:moveTo>
                <a:cubicBezTo>
                  <a:pt x="7320" y="0"/>
                  <a:pt x="4802" y="1005"/>
                  <a:pt x="2881" y="3015"/>
                </a:cubicBezTo>
                <a:cubicBezTo>
                  <a:pt x="-961" y="7037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7"/>
                  <a:pt x="16797" y="3015"/>
                </a:cubicBezTo>
                <a:cubicBezTo>
                  <a:pt x="14876" y="1005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62" name="alex-van-ginneken-spreker-trainer-1780023781.jpg" descr="alex-van-ginneken-spreker-trainer-1780023781.jpg"/>
          <p:cNvPicPr>
            <a:picLocks noChangeAspect="1"/>
          </p:cNvPicPr>
          <p:nvPr/>
        </p:nvPicPr>
        <p:blipFill>
          <a:blip r:embed="rId7">
            <a:extLst/>
          </a:blip>
          <a:srcRect l="13475" t="580" r="13471" b="577"/>
          <a:stretch>
            <a:fillRect/>
          </a:stretch>
        </p:blipFill>
        <p:spPr>
          <a:xfrm>
            <a:off x="6855843" y="9298210"/>
            <a:ext cx="2596876" cy="2596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7" y="0"/>
                </a:moveTo>
                <a:cubicBezTo>
                  <a:pt x="7320" y="0"/>
                  <a:pt x="4802" y="1005"/>
                  <a:pt x="2881" y="3015"/>
                </a:cubicBezTo>
                <a:cubicBezTo>
                  <a:pt x="-961" y="7037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7"/>
                  <a:pt x="16797" y="3015"/>
                </a:cubicBezTo>
                <a:cubicBezTo>
                  <a:pt x="14876" y="1005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63" name="fotojosburgers-1786686990.png" descr="fotojosburgers-1786686990.png"/>
          <p:cNvPicPr>
            <a:picLocks noChangeAspect="1"/>
          </p:cNvPicPr>
          <p:nvPr/>
        </p:nvPicPr>
        <p:blipFill>
          <a:blip r:embed="rId8">
            <a:extLst/>
          </a:blip>
          <a:srcRect l="8425" t="929" r="8421" b="15919"/>
          <a:stretch>
            <a:fillRect/>
          </a:stretch>
        </p:blipFill>
        <p:spPr>
          <a:xfrm>
            <a:off x="10893625" y="9298210"/>
            <a:ext cx="2596876" cy="2596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7" y="0"/>
                </a:moveTo>
                <a:cubicBezTo>
                  <a:pt x="7320" y="0"/>
                  <a:pt x="4802" y="1005"/>
                  <a:pt x="2881" y="3015"/>
                </a:cubicBezTo>
                <a:cubicBezTo>
                  <a:pt x="-961" y="7037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7"/>
                  <a:pt x="16797" y="3015"/>
                </a:cubicBezTo>
                <a:cubicBezTo>
                  <a:pt x="14876" y="1005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64" name="foto tibor.jpg" descr="foto tibor.jpg"/>
          <p:cNvPicPr>
            <a:picLocks noChangeAspect="1"/>
          </p:cNvPicPr>
          <p:nvPr/>
        </p:nvPicPr>
        <p:blipFill>
          <a:blip r:embed="rId9">
            <a:extLst/>
          </a:blip>
          <a:srcRect l="12098" t="24378" r="0" b="16538"/>
          <a:stretch>
            <a:fillRect/>
          </a:stretch>
        </p:blipFill>
        <p:spPr>
          <a:xfrm>
            <a:off x="15219408" y="9298210"/>
            <a:ext cx="2576918" cy="2596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87" h="20595" fill="norm" stroke="1" extrusionOk="0">
                <a:moveTo>
                  <a:pt x="10371" y="0"/>
                </a:moveTo>
                <a:cubicBezTo>
                  <a:pt x="7717" y="0"/>
                  <a:pt x="5063" y="1005"/>
                  <a:pt x="3038" y="3015"/>
                </a:cubicBezTo>
                <a:cubicBezTo>
                  <a:pt x="-1013" y="7037"/>
                  <a:pt x="-1013" y="13558"/>
                  <a:pt x="3038" y="17579"/>
                </a:cubicBezTo>
                <a:cubicBezTo>
                  <a:pt x="7088" y="21600"/>
                  <a:pt x="13657" y="21600"/>
                  <a:pt x="17708" y="17579"/>
                </a:cubicBezTo>
                <a:cubicBezTo>
                  <a:pt x="19283" y="16015"/>
                  <a:pt x="20237" y="14071"/>
                  <a:pt x="20587" y="12045"/>
                </a:cubicBezTo>
                <a:lnTo>
                  <a:pt x="20587" y="8549"/>
                </a:lnTo>
                <a:cubicBezTo>
                  <a:pt x="20237" y="6523"/>
                  <a:pt x="19283" y="4579"/>
                  <a:pt x="17708" y="3015"/>
                </a:cubicBezTo>
                <a:cubicBezTo>
                  <a:pt x="15683" y="1005"/>
                  <a:pt x="13026" y="0"/>
                  <a:pt x="1037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65" name="Groepeer"/>
          <p:cNvSpPr/>
          <p:nvPr/>
        </p:nvSpPr>
        <p:spPr>
          <a:xfrm>
            <a:off x="18342892" y="12061556"/>
            <a:ext cx="384934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b="1" sz="2400"/>
            </a:lvl1pPr>
          </a:lstStyle>
          <a:p>
            <a:pPr/>
            <a:r>
              <a:t>Martijn van Tongeren</a:t>
            </a:r>
          </a:p>
        </p:txBody>
      </p:sp>
      <p:pic>
        <p:nvPicPr>
          <p:cNvPr id="466" name="SunfieldSocial-IMUdag1-18-2-2651642092.jpg" descr="SunfieldSocial-IMUdag1-18-2-2651642092.jpg"/>
          <p:cNvPicPr>
            <a:picLocks noChangeAspect="1"/>
          </p:cNvPicPr>
          <p:nvPr/>
        </p:nvPicPr>
        <p:blipFill>
          <a:blip r:embed="rId10">
            <a:extLst/>
          </a:blip>
          <a:srcRect l="12065" t="10079" r="46756" b="24037"/>
          <a:stretch>
            <a:fillRect/>
          </a:stretch>
        </p:blipFill>
        <p:spPr>
          <a:xfrm>
            <a:off x="18969190" y="9296442"/>
            <a:ext cx="2596876" cy="2596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7" y="0"/>
                </a:moveTo>
                <a:cubicBezTo>
                  <a:pt x="7320" y="0"/>
                  <a:pt x="4802" y="1005"/>
                  <a:pt x="2881" y="3015"/>
                </a:cubicBezTo>
                <a:cubicBezTo>
                  <a:pt x="-961" y="7037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7"/>
                  <a:pt x="16797" y="3015"/>
                </a:cubicBezTo>
                <a:cubicBezTo>
                  <a:pt x="14876" y="1005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67" name="Groepeer"/>
          <p:cNvSpPr/>
          <p:nvPr/>
        </p:nvSpPr>
        <p:spPr>
          <a:xfrm>
            <a:off x="18342892" y="7958472"/>
            <a:ext cx="384934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b="1" sz="2400"/>
            </a:lvl1pPr>
          </a:lstStyle>
          <a:p>
            <a:pPr/>
            <a:r>
              <a:t>Kasper van der Meulen</a:t>
            </a:r>
          </a:p>
        </p:txBody>
      </p:sp>
      <p:pic>
        <p:nvPicPr>
          <p:cNvPr id="468" name="Kasper+van+der+Meulen+breathwork+masterclass-2993196042.jpg" descr="Kasper+van+der+Meulen+breathwork+masterclass-2993196042.jpg"/>
          <p:cNvPicPr>
            <a:picLocks noChangeAspect="1"/>
          </p:cNvPicPr>
          <p:nvPr/>
        </p:nvPicPr>
        <p:blipFill>
          <a:blip r:embed="rId11">
            <a:extLst/>
          </a:blip>
          <a:srcRect l="16753" t="155" r="16750" b="151"/>
          <a:stretch>
            <a:fillRect/>
          </a:stretch>
        </p:blipFill>
        <p:spPr>
          <a:xfrm>
            <a:off x="18969190" y="5193358"/>
            <a:ext cx="2596876" cy="2596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7" y="0"/>
                </a:moveTo>
                <a:cubicBezTo>
                  <a:pt x="7320" y="0"/>
                  <a:pt x="4802" y="1005"/>
                  <a:pt x="2881" y="3015"/>
                </a:cubicBezTo>
                <a:cubicBezTo>
                  <a:pt x="-961" y="7037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7"/>
                  <a:pt x="16797" y="3015"/>
                </a:cubicBezTo>
                <a:cubicBezTo>
                  <a:pt x="14876" y="1005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69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470" name="Succesomgeving"/>
          <p:cNvSpPr txBox="1"/>
          <p:nvPr/>
        </p:nvSpPr>
        <p:spPr>
          <a:xfrm>
            <a:off x="6031250" y="380458"/>
            <a:ext cx="242526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40FF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471" name="Beste investering"/>
          <p:cNvSpPr txBox="1"/>
          <p:nvPr/>
        </p:nvSpPr>
        <p:spPr>
          <a:xfrm>
            <a:off x="12249746" y="388973"/>
            <a:ext cx="244223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472" name="Flexibel"/>
          <p:cNvSpPr txBox="1"/>
          <p:nvPr/>
        </p:nvSpPr>
        <p:spPr>
          <a:xfrm>
            <a:off x="9775920" y="370284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473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474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475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Introduction"/>
          <p:cNvSpPr txBox="1"/>
          <p:nvPr/>
        </p:nvSpPr>
        <p:spPr>
          <a:xfrm>
            <a:off x="543212" y="388973"/>
            <a:ext cx="1696899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Introduction</a:t>
            </a:r>
          </a:p>
        </p:txBody>
      </p:sp>
      <p:sp>
        <p:nvSpPr>
          <p:cNvPr id="478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479" name="CLUB49 is niet alleen een succesomgeving door het programma, maar ook door de andere clubleden waarmee ik me omring."/>
          <p:cNvSpPr txBox="1"/>
          <p:nvPr/>
        </p:nvSpPr>
        <p:spPr>
          <a:xfrm>
            <a:off x="1357037" y="2570606"/>
            <a:ext cx="21669926" cy="3134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1828800">
              <a:spcBef>
                <a:spcPts val="0"/>
              </a:spcBef>
              <a:defRPr sz="7500"/>
            </a:pPr>
            <a:r>
              <a:t>CLUB49 is niet alleen een </a:t>
            </a:r>
            <a:r>
              <a:rPr b="1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succesomgeving </a:t>
            </a:r>
            <a:r>
              <a:t>door het programma, maar ook door de andere clubleden waarmee ik me omring.</a:t>
            </a:r>
          </a:p>
        </p:txBody>
      </p:sp>
      <p:grpSp>
        <p:nvGrpSpPr>
          <p:cNvPr id="484" name="Groepeer"/>
          <p:cNvGrpSpPr/>
          <p:nvPr/>
        </p:nvGrpSpPr>
        <p:grpSpPr>
          <a:xfrm>
            <a:off x="16678299" y="7455678"/>
            <a:ext cx="2970229" cy="4382692"/>
            <a:chOff x="0" y="0"/>
            <a:chExt cx="2970227" cy="4382690"/>
          </a:xfrm>
        </p:grpSpPr>
        <p:pic>
          <p:nvPicPr>
            <p:cNvPr id="480" name="Asset 1@3x.png" descr="Asset 1@3x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521"/>
              <a:ext cx="2970228" cy="2970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1" name="TextBox 2"/>
            <p:cNvSpPr txBox="1"/>
            <p:nvPr/>
          </p:nvSpPr>
          <p:spPr>
            <a:xfrm>
              <a:off x="204830" y="3138771"/>
              <a:ext cx="2560550" cy="1243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1828800">
                <a:lnSpc>
                  <a:spcPct val="100000"/>
                </a:lnSpc>
                <a:spcBef>
                  <a:spcPts val="0"/>
                </a:spcBef>
                <a:defRPr b="1" sz="7500"/>
              </a:lvl1pPr>
            </a:lstStyle>
            <a:p>
              <a:pPr/>
              <a:r>
                <a:t>Ik?</a:t>
              </a:r>
            </a:p>
          </p:txBody>
        </p:sp>
        <p:pic>
          <p:nvPicPr>
            <p:cNvPr id="482" name="gettyimages-rbf4_84-2048x2048.jpg" descr="gettyimages-rbf4_84-2048x2048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5193" t="526" r="5489" b="50155"/>
            <a:stretch>
              <a:fillRect/>
            </a:stretch>
          </p:blipFill>
          <p:spPr>
            <a:xfrm>
              <a:off x="24937" y="0"/>
              <a:ext cx="2920338" cy="2920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fill="norm" stroke="1" extrusionOk="0">
                  <a:moveTo>
                    <a:pt x="9838" y="0"/>
                  </a:moveTo>
                  <a:cubicBezTo>
                    <a:pt x="7319" y="0"/>
                    <a:pt x="4803" y="1006"/>
                    <a:pt x="2882" y="3017"/>
                  </a:cubicBezTo>
                  <a:cubicBezTo>
                    <a:pt x="-961" y="7038"/>
                    <a:pt x="-961" y="13557"/>
                    <a:pt x="2882" y="17579"/>
                  </a:cubicBezTo>
                  <a:cubicBezTo>
                    <a:pt x="6724" y="21600"/>
                    <a:pt x="12954" y="21600"/>
                    <a:pt x="16796" y="17579"/>
                  </a:cubicBezTo>
                  <a:cubicBezTo>
                    <a:pt x="20639" y="13557"/>
                    <a:pt x="20639" y="7038"/>
                    <a:pt x="16796" y="3017"/>
                  </a:cubicBezTo>
                  <a:cubicBezTo>
                    <a:pt x="14875" y="1006"/>
                    <a:pt x="12356" y="0"/>
                    <a:pt x="983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483" name="Groepeer" descr="Groepeer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78009" y="261701"/>
              <a:ext cx="1814193" cy="18535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85" name="Flexibel"/>
          <p:cNvSpPr txBox="1"/>
          <p:nvPr/>
        </p:nvSpPr>
        <p:spPr>
          <a:xfrm>
            <a:off x="9775920" y="370284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grpSp>
        <p:nvGrpSpPr>
          <p:cNvPr id="489" name="Groepeer"/>
          <p:cNvGrpSpPr/>
          <p:nvPr/>
        </p:nvGrpSpPr>
        <p:grpSpPr>
          <a:xfrm>
            <a:off x="15937761" y="11895044"/>
            <a:ext cx="4932918" cy="1534266"/>
            <a:chOff x="0" y="0"/>
            <a:chExt cx="4932916" cy="1534265"/>
          </a:xfrm>
        </p:grpSpPr>
        <p:sp>
          <p:nvSpPr>
            <p:cNvPr id="486" name="Rechthoek"/>
            <p:cNvSpPr/>
            <p:nvPr/>
          </p:nvSpPr>
          <p:spPr>
            <a:xfrm>
              <a:off x="-1" y="0"/>
              <a:ext cx="4882931" cy="1534266"/>
            </a:xfrm>
            <a:prstGeom prst="rect">
              <a:avLst/>
            </a:prstGeom>
            <a:solidFill>
              <a:srgbClr val="EAC2B9"/>
            </a:solidFill>
            <a:ln w="25400" cap="flat">
              <a:solidFill>
                <a:srgbClr val="A7A7A7"/>
              </a:solidFill>
              <a:prstDash val="solid"/>
              <a:miter lim="800000"/>
            </a:ln>
            <a:effectLst>
              <a:outerShdw sx="100000" sy="100000" kx="0" ky="0" algn="b" rotWithShape="0" blurRad="152400" dist="38100" dir="5400000">
                <a:srgbClr val="000000">
                  <a:alpha val="21819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lnSpc>
                  <a:spcPct val="100000"/>
                </a:lnSpc>
                <a:spcBef>
                  <a:spcPts val="0"/>
                </a:spcBef>
                <a:defRPr b="1" sz="3600"/>
              </a:pPr>
            </a:p>
          </p:txBody>
        </p:sp>
        <p:sp>
          <p:nvSpPr>
            <p:cNvPr id="487" name="TextBox 16"/>
            <p:cNvSpPr txBox="1"/>
            <p:nvPr/>
          </p:nvSpPr>
          <p:spPr>
            <a:xfrm>
              <a:off x="279060" y="147267"/>
              <a:ext cx="3092323" cy="5285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defTabSz="1828800">
                <a:lnSpc>
                  <a:spcPct val="100000"/>
                </a:lnSpc>
                <a:spcBef>
                  <a:spcPts val="0"/>
                </a:spcBef>
                <a:defRPr b="1" sz="2400">
                  <a:solidFill>
                    <a:srgbClr val="802417"/>
                  </a:solidFill>
                </a:defRPr>
              </a:lvl1pPr>
            </a:lstStyle>
            <a:p>
              <a:pPr/>
              <a:r>
                <a:t>Presentatie Tip</a:t>
              </a:r>
            </a:p>
          </p:txBody>
        </p:sp>
        <p:sp>
          <p:nvSpPr>
            <p:cNvPr id="488" name="TextBox 16"/>
            <p:cNvSpPr txBox="1"/>
            <p:nvPr/>
          </p:nvSpPr>
          <p:spPr>
            <a:xfrm>
              <a:off x="279060" y="674604"/>
              <a:ext cx="4653857" cy="5285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defTabSz="1828800">
                <a:lnSpc>
                  <a:spcPct val="100000"/>
                </a:lnSpc>
                <a:spcBef>
                  <a:spcPts val="0"/>
                </a:spcBef>
                <a:defRPr sz="2400"/>
              </a:lvl1pPr>
            </a:lstStyle>
            <a:p>
              <a:pPr/>
              <a:r>
                <a:t>Plaats hier een foto van jezelf.</a:t>
              </a:r>
            </a:p>
          </p:txBody>
        </p:sp>
      </p:grpSp>
      <p:sp>
        <p:nvSpPr>
          <p:cNvPr id="490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91" name="Groepeer"/>
          <p:cNvSpPr/>
          <p:nvPr/>
        </p:nvSpPr>
        <p:spPr>
          <a:xfrm>
            <a:off x="4157295" y="10603658"/>
            <a:ext cx="384934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b="1" sz="2400"/>
            </a:pPr>
            <a:r>
              <a:t>Joep Rovers</a:t>
            </a:r>
          </a:p>
          <a:p>
            <a:pPr algn="ctr" defTabSz="1828800">
              <a:lnSpc>
                <a:spcPct val="100000"/>
              </a:lnSpc>
              <a:spcBef>
                <a:spcPts val="0"/>
              </a:spcBef>
              <a:defRPr sz="2400"/>
            </a:pPr>
            <a:r>
              <a:t>Elvou BV</a:t>
            </a:r>
          </a:p>
        </p:txBody>
      </p:sp>
      <p:sp>
        <p:nvSpPr>
          <p:cNvPr id="492" name="Groepeer"/>
          <p:cNvSpPr/>
          <p:nvPr/>
        </p:nvSpPr>
        <p:spPr>
          <a:xfrm>
            <a:off x="20715313" y="10603658"/>
            <a:ext cx="327334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b="1" sz="2400"/>
            </a:pPr>
            <a:r>
              <a:t>Thijs Verlangen</a:t>
            </a:r>
          </a:p>
          <a:p>
            <a:pPr algn="ctr" defTabSz="1828800">
              <a:lnSpc>
                <a:spcPct val="100000"/>
              </a:lnSpc>
              <a:spcBef>
                <a:spcPts val="0"/>
              </a:spcBef>
              <a:defRPr sz="2400"/>
            </a:pPr>
            <a:r>
              <a:t>Verlangen Finance</a:t>
            </a:r>
          </a:p>
        </p:txBody>
      </p:sp>
      <p:sp>
        <p:nvSpPr>
          <p:cNvPr id="493" name="Groepeer"/>
          <p:cNvSpPr/>
          <p:nvPr/>
        </p:nvSpPr>
        <p:spPr>
          <a:xfrm>
            <a:off x="8163178" y="10603658"/>
            <a:ext cx="384934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b="1" sz="2400"/>
            </a:pPr>
            <a:r>
              <a:t>Femke Hogema</a:t>
            </a:r>
          </a:p>
          <a:p>
            <a:pPr algn="ctr" defTabSz="1828800">
              <a:lnSpc>
                <a:spcPct val="100000"/>
              </a:lnSpc>
              <a:spcBef>
                <a:spcPts val="0"/>
              </a:spcBef>
              <a:defRPr sz="2400"/>
            </a:pPr>
            <a:r>
              <a:t>Healthy Finance</a:t>
            </a:r>
          </a:p>
        </p:txBody>
      </p:sp>
      <p:pic>
        <p:nvPicPr>
          <p:cNvPr id="494" name="Joep-Rovers-3875334580.jpg" descr="Joep-Rovers-3875334580.jpg"/>
          <p:cNvPicPr>
            <a:picLocks noChangeAspect="1"/>
          </p:cNvPicPr>
          <p:nvPr/>
        </p:nvPicPr>
        <p:blipFill>
          <a:blip r:embed="rId5">
            <a:extLst/>
          </a:blip>
          <a:srcRect l="5575" t="9235" r="12863" b="9238"/>
          <a:stretch>
            <a:fillRect/>
          </a:stretch>
        </p:blipFill>
        <p:spPr>
          <a:xfrm>
            <a:off x="4633931" y="7432957"/>
            <a:ext cx="2920840" cy="2919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4"/>
                  <a:pt x="2882" y="3015"/>
                </a:cubicBezTo>
                <a:cubicBezTo>
                  <a:pt x="-961" y="7037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7"/>
                  <a:pt x="16796" y="3015"/>
                </a:cubicBezTo>
                <a:cubicBezTo>
                  <a:pt x="14875" y="1004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95" name="thijs-Verlangen-1024x682-1339201068.jpg" descr="thijs-Verlangen-1024x682-1339201068.jpg"/>
          <p:cNvPicPr>
            <a:picLocks noChangeAspect="1"/>
          </p:cNvPicPr>
          <p:nvPr/>
        </p:nvPicPr>
        <p:blipFill>
          <a:blip r:embed="rId6">
            <a:extLst/>
          </a:blip>
          <a:srcRect l="7565" t="406" r="26345" b="406"/>
          <a:stretch>
            <a:fillRect/>
          </a:stretch>
        </p:blipFill>
        <p:spPr>
          <a:xfrm>
            <a:off x="20891570" y="7461354"/>
            <a:ext cx="2920833" cy="29195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4"/>
                  <a:pt x="2882" y="3015"/>
                </a:cubicBezTo>
                <a:cubicBezTo>
                  <a:pt x="-961" y="7037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7"/>
                  <a:pt x="16796" y="3015"/>
                </a:cubicBezTo>
                <a:cubicBezTo>
                  <a:pt x="14875" y="1004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96" name="femke-hogema_avatar-500x500-235689856.jpg" descr="femke-hogema_avatar-500x500-235689856.jpg"/>
          <p:cNvPicPr>
            <a:picLocks noChangeAspect="1"/>
          </p:cNvPicPr>
          <p:nvPr/>
        </p:nvPicPr>
        <p:blipFill>
          <a:blip r:embed="rId7">
            <a:extLst/>
          </a:blip>
          <a:srcRect l="1921" t="1939" r="1915" b="1940"/>
          <a:stretch>
            <a:fillRect/>
          </a:stretch>
        </p:blipFill>
        <p:spPr>
          <a:xfrm>
            <a:off x="8659332" y="7468691"/>
            <a:ext cx="2920833" cy="29195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4"/>
                  <a:pt x="2882" y="3015"/>
                </a:cubicBezTo>
                <a:cubicBezTo>
                  <a:pt x="-961" y="7037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7"/>
                  <a:pt x="16796" y="3015"/>
                </a:cubicBezTo>
                <a:cubicBezTo>
                  <a:pt x="14875" y="1004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97" name="1663063612641.jpg" descr="1663063612641.jpg"/>
          <p:cNvPicPr>
            <a:picLocks noChangeAspect="1"/>
          </p:cNvPicPr>
          <p:nvPr/>
        </p:nvPicPr>
        <p:blipFill>
          <a:blip r:embed="rId8">
            <a:extLst/>
          </a:blip>
          <a:srcRect l="16339" t="20917" r="16340" b="11815"/>
          <a:stretch>
            <a:fillRect/>
          </a:stretch>
        </p:blipFill>
        <p:spPr>
          <a:xfrm>
            <a:off x="597002" y="7408779"/>
            <a:ext cx="2970223" cy="29679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5"/>
                  <a:pt x="2882" y="3016"/>
                </a:cubicBezTo>
                <a:cubicBezTo>
                  <a:pt x="-961" y="7037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7"/>
                  <a:pt x="16796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98" name="Groepeer"/>
          <p:cNvSpPr/>
          <p:nvPr/>
        </p:nvSpPr>
        <p:spPr>
          <a:xfrm>
            <a:off x="151412" y="10603658"/>
            <a:ext cx="384934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b="1" sz="2400"/>
            </a:pPr>
            <a:r>
              <a:t>Lowie Verbeek</a:t>
            </a:r>
          </a:p>
          <a:p>
            <a:pPr algn="ctr" defTabSz="1828800">
              <a:lnSpc>
                <a:spcPct val="100000"/>
              </a:lnSpc>
              <a:spcBef>
                <a:spcPts val="0"/>
              </a:spcBef>
              <a:defRPr sz="2400"/>
            </a:pPr>
            <a:r>
              <a:t>BioVerbeek BV</a:t>
            </a:r>
          </a:p>
        </p:txBody>
      </p:sp>
      <p:pic>
        <p:nvPicPr>
          <p:cNvPr id="499" name="1743328715260.jpg" descr="1743328715260.jpg"/>
          <p:cNvPicPr>
            <a:picLocks noChangeAspect="1"/>
          </p:cNvPicPr>
          <p:nvPr/>
        </p:nvPicPr>
        <p:blipFill>
          <a:blip r:embed="rId9">
            <a:extLst/>
          </a:blip>
          <a:srcRect l="0" t="0" r="0" b="5"/>
          <a:stretch>
            <a:fillRect/>
          </a:stretch>
        </p:blipFill>
        <p:spPr>
          <a:xfrm>
            <a:off x="12647123" y="7408779"/>
            <a:ext cx="2964298" cy="29678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8031" y="0"/>
                  <a:pt x="5262" y="1054"/>
                  <a:pt x="3149" y="3163"/>
                </a:cubicBezTo>
                <a:cubicBezTo>
                  <a:pt x="1145" y="5164"/>
                  <a:pt x="103" y="7755"/>
                  <a:pt x="0" y="10375"/>
                </a:cubicBezTo>
                <a:lnTo>
                  <a:pt x="0" y="11227"/>
                </a:lnTo>
                <a:cubicBezTo>
                  <a:pt x="103" y="13848"/>
                  <a:pt x="1145" y="16437"/>
                  <a:pt x="3149" y="18437"/>
                </a:cubicBezTo>
                <a:cubicBezTo>
                  <a:pt x="5262" y="20546"/>
                  <a:pt x="8031" y="21600"/>
                  <a:pt x="10800" y="21600"/>
                </a:cubicBezTo>
                <a:cubicBezTo>
                  <a:pt x="13569" y="21600"/>
                  <a:pt x="16338" y="20546"/>
                  <a:pt x="18451" y="18437"/>
                </a:cubicBezTo>
                <a:cubicBezTo>
                  <a:pt x="20455" y="16437"/>
                  <a:pt x="21497" y="13848"/>
                  <a:pt x="21600" y="11227"/>
                </a:cubicBezTo>
                <a:lnTo>
                  <a:pt x="21600" y="10375"/>
                </a:lnTo>
                <a:cubicBezTo>
                  <a:pt x="21497" y="7755"/>
                  <a:pt x="20455" y="5164"/>
                  <a:pt x="18451" y="3163"/>
                </a:cubicBezTo>
                <a:cubicBezTo>
                  <a:pt x="16338" y="1054"/>
                  <a:pt x="13569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00" name="Groepeer"/>
          <p:cNvSpPr/>
          <p:nvPr/>
        </p:nvSpPr>
        <p:spPr>
          <a:xfrm>
            <a:off x="12292688" y="10603658"/>
            <a:ext cx="384934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b="1" sz="2400"/>
            </a:pPr>
            <a:r>
              <a:t>Stephanie Dinkla</a:t>
            </a:r>
          </a:p>
          <a:p>
            <a:pPr algn="ctr" defTabSz="1828800">
              <a:lnSpc>
                <a:spcPct val="100000"/>
              </a:lnSpc>
              <a:spcBef>
                <a:spcPts val="0"/>
              </a:spcBef>
              <a:defRPr sz="2400"/>
            </a:pPr>
            <a:r>
              <a:t>Fine Laser Clinic BV</a:t>
            </a:r>
          </a:p>
        </p:txBody>
      </p:sp>
      <p:sp>
        <p:nvSpPr>
          <p:cNvPr id="501" name="Succesomgeving"/>
          <p:cNvSpPr txBox="1"/>
          <p:nvPr/>
        </p:nvSpPr>
        <p:spPr>
          <a:xfrm>
            <a:off x="6031250" y="380458"/>
            <a:ext cx="242526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40FF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502" name="Beste investering"/>
          <p:cNvSpPr txBox="1"/>
          <p:nvPr/>
        </p:nvSpPr>
        <p:spPr>
          <a:xfrm>
            <a:off x="12249746" y="388973"/>
            <a:ext cx="244223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503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504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505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mastermind club49.jpg" descr="mastermind club4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8606" y="-118086"/>
            <a:ext cx="24481212" cy="16316823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509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10" name="Flexibel"/>
          <p:cNvSpPr txBox="1"/>
          <p:nvPr/>
        </p:nvSpPr>
        <p:spPr>
          <a:xfrm>
            <a:off x="9195322" y="380458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511" name="Beste investering"/>
          <p:cNvSpPr txBox="1"/>
          <p:nvPr/>
        </p:nvSpPr>
        <p:spPr>
          <a:xfrm>
            <a:off x="11913803" y="388973"/>
            <a:ext cx="244223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512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513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514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515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  <p:sp>
        <p:nvSpPr>
          <p:cNvPr id="516" name="Ik word ingedeeld in een mastermind-team met 9 ondernemers die op hetzelfde niveau werken als ik."/>
          <p:cNvSpPr txBox="1"/>
          <p:nvPr/>
        </p:nvSpPr>
        <p:spPr>
          <a:xfrm>
            <a:off x="13348943" y="6341365"/>
            <a:ext cx="10002615" cy="5107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1828800">
              <a:spcBef>
                <a:spcPts val="0"/>
              </a:spcBef>
              <a:defRPr sz="7500">
                <a:solidFill>
                  <a:srgbClr val="FFFFFF"/>
                </a:solidFill>
              </a:defRPr>
            </a:pPr>
            <a:r>
              <a:t>Ik word ingedeeld in een </a:t>
            </a:r>
            <a:r>
              <a:rPr b="1"/>
              <a:t>mastermind-team </a:t>
            </a:r>
            <a:r>
              <a:t>met 9 ondernemers die op hetzelfde niveau werken als ik.</a:t>
            </a:r>
          </a:p>
        </p:txBody>
      </p:sp>
      <p:sp>
        <p:nvSpPr>
          <p:cNvPr id="517" name="Succesomgeving"/>
          <p:cNvSpPr txBox="1"/>
          <p:nvPr/>
        </p:nvSpPr>
        <p:spPr>
          <a:xfrm>
            <a:off x="6031250" y="380458"/>
            <a:ext cx="242526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40FF"/>
                </a:solidFill>
              </a:defRPr>
            </a:lvl1pPr>
          </a:lstStyle>
          <a:p>
            <a:pPr/>
            <a:r>
              <a:t>Succesomgeving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292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Rectangle: Rounded Corners 34"/>
          <p:cNvSpPr/>
          <p:nvPr/>
        </p:nvSpPr>
        <p:spPr>
          <a:xfrm>
            <a:off x="562886" y="592192"/>
            <a:ext cx="23258228" cy="12531616"/>
          </a:xfrm>
          <a:prstGeom prst="roundRect">
            <a:avLst>
              <a:gd name="adj" fmla="val 7162"/>
            </a:avLst>
          </a:prstGeom>
          <a:solidFill>
            <a:srgbClr val="F2F2F2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pPr>
          </a:p>
        </p:txBody>
      </p:sp>
      <p:sp>
        <p:nvSpPr>
          <p:cNvPr id="248" name="Tekst"/>
          <p:cNvSpPr txBox="1"/>
          <p:nvPr/>
        </p:nvSpPr>
        <p:spPr>
          <a:xfrm>
            <a:off x="5816600" y="14990821"/>
            <a:ext cx="156642" cy="274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/>
            <a:r>
              <a:t> </a:t>
            </a:r>
          </a:p>
        </p:txBody>
      </p:sp>
      <p:sp>
        <p:nvSpPr>
          <p:cNvPr id="249" name="Voordat je aan de slag gaat"/>
          <p:cNvSpPr txBox="1"/>
          <p:nvPr/>
        </p:nvSpPr>
        <p:spPr>
          <a:xfrm>
            <a:off x="6003596" y="1144997"/>
            <a:ext cx="12376808" cy="116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1828800">
              <a:spcBef>
                <a:spcPts val="0"/>
              </a:spcBef>
              <a:defRPr b="1" sz="7500"/>
            </a:lvl1pPr>
          </a:lstStyle>
          <a:p>
            <a:pPr/>
            <a:r>
              <a:t>Voordat je aan de slag gaat</a:t>
            </a:r>
          </a:p>
        </p:txBody>
      </p:sp>
      <p:sp>
        <p:nvSpPr>
          <p:cNvPr id="250" name="Rectangle: Rounded Corners 34"/>
          <p:cNvSpPr/>
          <p:nvPr/>
        </p:nvSpPr>
        <p:spPr>
          <a:xfrm>
            <a:off x="3957755" y="3889911"/>
            <a:ext cx="16173792" cy="1846229"/>
          </a:xfrm>
          <a:prstGeom prst="roundRect">
            <a:avLst>
              <a:gd name="adj" fmla="val 21120"/>
            </a:avLst>
          </a:prstGeom>
          <a:solidFill>
            <a:srgbClr val="F2F2F2"/>
          </a:solidFill>
          <a:ln w="25400">
            <a:solidFill>
              <a:srgbClr val="A6A6A6"/>
            </a:solidFill>
            <a:miter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pPr>
          </a:p>
        </p:txBody>
      </p:sp>
      <p:sp>
        <p:nvSpPr>
          <p:cNvPr id="251" name="Tekst in het rood moet je aanpassen aan jouw situatie."/>
          <p:cNvSpPr txBox="1"/>
          <p:nvPr/>
        </p:nvSpPr>
        <p:spPr>
          <a:xfrm>
            <a:off x="2992270" y="4484784"/>
            <a:ext cx="18399461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1828800">
              <a:spcBef>
                <a:spcPts val="0"/>
              </a:spcBef>
              <a:defRPr sz="4000"/>
            </a:pPr>
            <a:r>
              <a:t>Tekst in het </a:t>
            </a: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rood</a:t>
            </a:r>
            <a:r>
              <a:t> moet je aanpassen aan jouw situatie.</a:t>
            </a:r>
          </a:p>
        </p:txBody>
      </p:sp>
      <p:grpSp>
        <p:nvGrpSpPr>
          <p:cNvPr id="254" name="Groepeer"/>
          <p:cNvGrpSpPr/>
          <p:nvPr/>
        </p:nvGrpSpPr>
        <p:grpSpPr>
          <a:xfrm>
            <a:off x="3957755" y="6127421"/>
            <a:ext cx="16173792" cy="1846229"/>
            <a:chOff x="0" y="0"/>
            <a:chExt cx="16173791" cy="1846228"/>
          </a:xfrm>
        </p:grpSpPr>
        <p:sp>
          <p:nvSpPr>
            <p:cNvPr id="252" name="Rectangle: Rounded Corners 34"/>
            <p:cNvSpPr/>
            <p:nvPr/>
          </p:nvSpPr>
          <p:spPr>
            <a:xfrm>
              <a:off x="0" y="0"/>
              <a:ext cx="16173792" cy="1846229"/>
            </a:xfrm>
            <a:prstGeom prst="roundRect">
              <a:avLst>
                <a:gd name="adj" fmla="val 21120"/>
              </a:avLst>
            </a:prstGeom>
            <a:solidFill>
              <a:srgbClr val="F2F2F2"/>
            </a:solidFill>
            <a:ln w="25400" cap="flat">
              <a:solidFill>
                <a:srgbClr val="A6A6A6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lnSpc>
                  <a:spcPct val="100000"/>
                </a:lnSpc>
                <a:spcBef>
                  <a:spcPts val="0"/>
                </a:spcBef>
                <a:defRPr b="1" sz="36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53" name="De gekleurde blokken bevatten extra tips."/>
            <p:cNvSpPr txBox="1"/>
            <p:nvPr/>
          </p:nvSpPr>
          <p:spPr>
            <a:xfrm>
              <a:off x="1384989" y="622223"/>
              <a:ext cx="13698511" cy="6564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1828800">
                <a:spcBef>
                  <a:spcPts val="0"/>
                </a:spcBef>
                <a:defRPr sz="4000"/>
              </a:lvl1pPr>
            </a:lstStyle>
            <a:p>
              <a:pPr/>
              <a:r>
                <a:t>De gekleurde blokken bevatten extra tips.</a:t>
              </a:r>
            </a:p>
          </p:txBody>
        </p:sp>
      </p:grpSp>
      <p:sp>
        <p:nvSpPr>
          <p:cNvPr id="255" name="Zet ‘m op. Maar gezien de kracht van deze presentatie heb je geen geluk nodig."/>
          <p:cNvSpPr txBox="1"/>
          <p:nvPr/>
        </p:nvSpPr>
        <p:spPr>
          <a:xfrm>
            <a:off x="3448811" y="11221767"/>
            <a:ext cx="17486378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1828800">
              <a:spcBef>
                <a:spcPts val="0"/>
              </a:spcBef>
              <a:defRPr spc="-29" sz="3000"/>
            </a:pPr>
            <a:r>
              <a:rPr b="1"/>
              <a:t>Zet ‘m op</a:t>
            </a:r>
            <a:r>
              <a:t>. Maar gezien de kracht van deze presentatie heb je geen geluk nodig.</a:t>
            </a:r>
          </a:p>
        </p:txBody>
      </p:sp>
      <p:grpSp>
        <p:nvGrpSpPr>
          <p:cNvPr id="258" name="Groepeer"/>
          <p:cNvGrpSpPr/>
          <p:nvPr/>
        </p:nvGrpSpPr>
        <p:grpSpPr>
          <a:xfrm>
            <a:off x="3957755" y="8418204"/>
            <a:ext cx="16173792" cy="1846229"/>
            <a:chOff x="0" y="0"/>
            <a:chExt cx="16173791" cy="1846228"/>
          </a:xfrm>
        </p:grpSpPr>
        <p:sp>
          <p:nvSpPr>
            <p:cNvPr id="256" name="Rectangle: Rounded Corners 34"/>
            <p:cNvSpPr/>
            <p:nvPr/>
          </p:nvSpPr>
          <p:spPr>
            <a:xfrm>
              <a:off x="0" y="0"/>
              <a:ext cx="16173792" cy="1846229"/>
            </a:xfrm>
            <a:prstGeom prst="roundRect">
              <a:avLst>
                <a:gd name="adj" fmla="val 21120"/>
              </a:avLst>
            </a:prstGeom>
            <a:solidFill>
              <a:srgbClr val="F2F2F2"/>
            </a:solidFill>
            <a:ln w="25400" cap="flat">
              <a:solidFill>
                <a:srgbClr val="A6A6A6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lnSpc>
                  <a:spcPct val="100000"/>
                </a:lnSpc>
                <a:spcBef>
                  <a:spcPts val="0"/>
                </a:spcBef>
                <a:defRPr b="1" sz="36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57" name="Denk er aan om alle tips en ook deze pagina te verwijderen voordat je de presentatie geeft."/>
            <p:cNvSpPr txBox="1"/>
            <p:nvPr/>
          </p:nvSpPr>
          <p:spPr>
            <a:xfrm>
              <a:off x="1384989" y="309123"/>
              <a:ext cx="13403812" cy="12279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1828800">
                <a:lnSpc>
                  <a:spcPct val="100000"/>
                </a:lnSpc>
                <a:spcBef>
                  <a:spcPts val="0"/>
                </a:spcBef>
                <a:defRPr sz="4000"/>
              </a:lvl1pPr>
            </a:lstStyle>
            <a:p>
              <a:pPr/>
              <a:r>
                <a:t>Denk er aan om alle tips en ook deze pagina te verwijderen voordat je de presentatie geeft.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TextBox 1"/>
          <p:cNvSpPr txBox="1"/>
          <p:nvPr/>
        </p:nvSpPr>
        <p:spPr>
          <a:xfrm>
            <a:off x="4606715" y="5566068"/>
            <a:ext cx="15170570" cy="4592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defTabSz="1828800">
              <a:spcBef>
                <a:spcPts val="0"/>
              </a:spcBef>
              <a:defRPr sz="7000"/>
            </a:pPr>
            <a:r>
              <a:t>En als mijn situatie of behoefte verandert, hoef ik niet van traject te veranderen.</a:t>
            </a:r>
          </a:p>
          <a:p>
            <a:pPr algn="ctr" defTabSz="1828800">
              <a:lnSpc>
                <a:spcPct val="100000"/>
              </a:lnSpc>
              <a:spcBef>
                <a:spcPts val="0"/>
              </a:spcBef>
              <a:defRPr sz="2400"/>
            </a:pPr>
            <a:endParaRPr b="1"/>
          </a:p>
          <a:p>
            <a:pPr algn="ctr" defTabSz="1828800">
              <a:lnSpc>
                <a:spcPct val="100000"/>
              </a:lnSpc>
              <a:spcBef>
                <a:spcPts val="0"/>
              </a:spcBef>
              <a:defRPr sz="4500"/>
            </a:pPr>
            <a:r>
              <a:t>Want CLUB49 is volledig aanpasbaar aan mijn situatie, behoefte én onze agenda.</a:t>
            </a:r>
          </a:p>
        </p:txBody>
      </p:sp>
      <p:sp>
        <p:nvSpPr>
          <p:cNvPr id="520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521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522" name="Flexibel"/>
          <p:cNvSpPr txBox="1"/>
          <p:nvPr/>
        </p:nvSpPr>
        <p:spPr>
          <a:xfrm>
            <a:off x="9817775" y="388973"/>
            <a:ext cx="1154422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accent4">
                    <a:hueOff val="-858837"/>
                    <a:lumOff val="-9791"/>
                  </a:schemeClr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523" name="Beste investering"/>
          <p:cNvSpPr txBox="1"/>
          <p:nvPr/>
        </p:nvSpPr>
        <p:spPr>
          <a:xfrm>
            <a:off x="12249746" y="388973"/>
            <a:ext cx="244223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524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525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528" name="4v club49.jpg"/>
          <p:cNvGrpSpPr/>
          <p:nvPr/>
        </p:nvGrpSpPr>
        <p:grpSpPr>
          <a:xfrm rot="20108031">
            <a:off x="703927" y="1822349"/>
            <a:ext cx="6322426" cy="4365093"/>
            <a:chOff x="0" y="0"/>
            <a:chExt cx="6322424" cy="4365092"/>
          </a:xfrm>
        </p:grpSpPr>
        <p:pic>
          <p:nvPicPr>
            <p:cNvPr id="527" name="4v club49.jpg" descr="4v club49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76200"/>
              <a:ext cx="6068425" cy="404759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26" name="4v club49.jpg" descr="4v club49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322425" cy="4365093"/>
            </a:xfrm>
            <a:prstGeom prst="rect">
              <a:avLst/>
            </a:prstGeom>
            <a:effectLst/>
          </p:spPr>
        </p:pic>
      </p:grpSp>
      <p:grpSp>
        <p:nvGrpSpPr>
          <p:cNvPr id="531" name="salsa club49.jpg"/>
          <p:cNvGrpSpPr/>
          <p:nvPr/>
        </p:nvGrpSpPr>
        <p:grpSpPr>
          <a:xfrm>
            <a:off x="14300945" y="10322602"/>
            <a:ext cx="4066545" cy="2858576"/>
            <a:chOff x="0" y="0"/>
            <a:chExt cx="4066544" cy="2858575"/>
          </a:xfrm>
        </p:grpSpPr>
        <p:pic>
          <p:nvPicPr>
            <p:cNvPr id="530" name="salsa club49.jpg" descr="salsa club49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76200"/>
              <a:ext cx="3812545" cy="254107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29" name="salsa club49.jpg" descr="salsa club49.jp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066545" cy="2858576"/>
            </a:xfrm>
            <a:prstGeom prst="rect">
              <a:avLst/>
            </a:prstGeom>
            <a:effectLst/>
          </p:spPr>
        </p:pic>
      </p:grpSp>
      <p:grpSp>
        <p:nvGrpSpPr>
          <p:cNvPr id="534" name="karaoke club49.jpg"/>
          <p:cNvGrpSpPr/>
          <p:nvPr/>
        </p:nvGrpSpPr>
        <p:grpSpPr>
          <a:xfrm>
            <a:off x="1797102" y="9790760"/>
            <a:ext cx="3730467" cy="2634579"/>
            <a:chOff x="0" y="0"/>
            <a:chExt cx="3730465" cy="2634578"/>
          </a:xfrm>
        </p:grpSpPr>
        <p:pic>
          <p:nvPicPr>
            <p:cNvPr id="533" name="karaoke club49.jpg" descr="karaoke club49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76200"/>
              <a:ext cx="3476466" cy="231707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32" name="karaoke club49.jpg" descr="karaoke club49.jp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3730466" cy="2634579"/>
            </a:xfrm>
            <a:prstGeom prst="rect">
              <a:avLst/>
            </a:prstGeom>
            <a:effectLst/>
          </p:spPr>
        </p:pic>
      </p:grpSp>
      <p:grpSp>
        <p:nvGrpSpPr>
          <p:cNvPr id="537" name="teams club49.jpg"/>
          <p:cNvGrpSpPr/>
          <p:nvPr/>
        </p:nvGrpSpPr>
        <p:grpSpPr>
          <a:xfrm>
            <a:off x="8820008" y="1212856"/>
            <a:ext cx="6231791" cy="4301721"/>
            <a:chOff x="0" y="0"/>
            <a:chExt cx="6231790" cy="4301720"/>
          </a:xfrm>
        </p:grpSpPr>
        <p:pic>
          <p:nvPicPr>
            <p:cNvPr id="536" name="teams club49.jpg" descr="teams club49.jp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27000" y="76200"/>
              <a:ext cx="5977791" cy="398422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35" name="teams club49.jpg" descr="teams club49.jp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6231791" cy="4301721"/>
            </a:xfrm>
            <a:prstGeom prst="rect">
              <a:avLst/>
            </a:prstGeom>
            <a:effectLst/>
          </p:spPr>
        </p:pic>
      </p:grpSp>
      <p:grpSp>
        <p:nvGrpSpPr>
          <p:cNvPr id="540" name="20240923-tomdoms_0256220 (1).jpg"/>
          <p:cNvGrpSpPr/>
          <p:nvPr/>
        </p:nvGrpSpPr>
        <p:grpSpPr>
          <a:xfrm>
            <a:off x="19413708" y="8210679"/>
            <a:ext cx="4221480" cy="2961841"/>
            <a:chOff x="0" y="0"/>
            <a:chExt cx="4221479" cy="2961840"/>
          </a:xfrm>
        </p:grpSpPr>
        <p:pic>
          <p:nvPicPr>
            <p:cNvPr id="539" name="20240923-tomdoms_0256220 (1).jpg" descr="20240923-tomdoms_0256220 (1).jp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27000" y="76200"/>
              <a:ext cx="3967480" cy="264434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38" name="20240923-tomdoms_0256220 (1).jpg" descr="20240923-tomdoms_0256220 (1).jpg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4221480" cy="2961841"/>
            </a:xfrm>
            <a:prstGeom prst="rect">
              <a:avLst/>
            </a:prstGeom>
            <a:effectLst/>
          </p:spPr>
        </p:pic>
      </p:grpSp>
      <p:grpSp>
        <p:nvGrpSpPr>
          <p:cNvPr id="543" name="masterminden club49.jpg"/>
          <p:cNvGrpSpPr/>
          <p:nvPr/>
        </p:nvGrpSpPr>
        <p:grpSpPr>
          <a:xfrm rot="471676">
            <a:off x="17847408" y="1681703"/>
            <a:ext cx="5808201" cy="4019397"/>
            <a:chOff x="0" y="0"/>
            <a:chExt cx="5808199" cy="4019396"/>
          </a:xfrm>
        </p:grpSpPr>
        <p:pic>
          <p:nvPicPr>
            <p:cNvPr id="542" name="masterminden club49.jpg" descr="masterminden club49.jp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26999" y="76200"/>
              <a:ext cx="5554201" cy="370189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41" name="masterminden club49.jpg" descr="masterminden club49.jpg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1" y="-1"/>
              <a:ext cx="5808201" cy="4019398"/>
            </a:xfrm>
            <a:prstGeom prst="rect">
              <a:avLst/>
            </a:prstGeom>
            <a:effectLst/>
          </p:spPr>
        </p:pic>
      </p:grpSp>
      <p:grpSp>
        <p:nvGrpSpPr>
          <p:cNvPr id="546" name="buffet club49.jpg"/>
          <p:cNvGrpSpPr/>
          <p:nvPr/>
        </p:nvGrpSpPr>
        <p:grpSpPr>
          <a:xfrm>
            <a:off x="7528624" y="10270969"/>
            <a:ext cx="4221480" cy="2961842"/>
            <a:chOff x="0" y="0"/>
            <a:chExt cx="4221479" cy="2961840"/>
          </a:xfrm>
        </p:grpSpPr>
        <p:pic>
          <p:nvPicPr>
            <p:cNvPr id="545" name="buffet club49.jpg" descr="buffet club49.jp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127000" y="76200"/>
              <a:ext cx="3967480" cy="264434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44" name="buffet club49.jpg" descr="buffet club49.jpg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4221480" cy="2961841"/>
            </a:xfrm>
            <a:prstGeom prst="rect">
              <a:avLst/>
            </a:prstGeom>
            <a:effectLst/>
          </p:spPr>
        </p:pic>
      </p:grpSp>
      <p:sp>
        <p:nvSpPr>
          <p:cNvPr id="547" name="Succesomgeving"/>
          <p:cNvSpPr txBox="1"/>
          <p:nvPr/>
        </p:nvSpPr>
        <p:spPr>
          <a:xfrm>
            <a:off x="5947539" y="388973"/>
            <a:ext cx="24252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548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549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550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roepeer" descr="Groepeer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65401" y="8423591"/>
            <a:ext cx="4247610" cy="4247610"/>
          </a:xfrm>
          <a:prstGeom prst="rect">
            <a:avLst/>
          </a:prstGeom>
          <a:ln w="12700">
            <a:miter lim="400000"/>
          </a:ln>
        </p:spPr>
      </p:pic>
      <p:sp>
        <p:nvSpPr>
          <p:cNvPr id="553" name="Rectangle: Rounded Corners 34"/>
          <p:cNvSpPr/>
          <p:nvPr/>
        </p:nvSpPr>
        <p:spPr>
          <a:xfrm>
            <a:off x="12312916" y="2251811"/>
            <a:ext cx="10659828" cy="9938618"/>
          </a:xfrm>
          <a:prstGeom prst="roundRect">
            <a:avLst>
              <a:gd name="adj" fmla="val 9006"/>
            </a:avLst>
          </a:prstGeom>
          <a:solidFill>
            <a:srgbClr val="F2F2F2"/>
          </a:solidFill>
          <a:ln w="25400">
            <a:solidFill>
              <a:srgbClr val="A6A6A6"/>
            </a:solidFill>
            <a:miter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pPr>
          </a:p>
        </p:txBody>
      </p:sp>
      <p:sp>
        <p:nvSpPr>
          <p:cNvPr id="554" name="TextBox 42"/>
          <p:cNvSpPr txBox="1"/>
          <p:nvPr/>
        </p:nvSpPr>
        <p:spPr>
          <a:xfrm>
            <a:off x="13098809" y="3082064"/>
            <a:ext cx="9102760" cy="3429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algn="ctr" defTabSz="1828800">
              <a:lnSpc>
                <a:spcPct val="80000"/>
              </a:lnSpc>
              <a:spcBef>
                <a:spcPts val="0"/>
              </a:spcBef>
              <a:defRPr sz="4000"/>
            </a:pPr>
            <a:r>
              <a:t>CLUB49 Jaarlidmaatschap</a:t>
            </a:r>
          </a:p>
          <a:p>
            <a:pPr algn="ctr" defTabSz="1828800">
              <a:lnSpc>
                <a:spcPct val="80000"/>
              </a:lnSpc>
              <a:spcBef>
                <a:spcPts val="0"/>
              </a:spcBef>
              <a:defRPr b="1" sz="10000"/>
            </a:pPr>
            <a:r>
              <a:t>€12.500</a:t>
            </a:r>
          </a:p>
        </p:txBody>
      </p:sp>
      <p:sp>
        <p:nvSpPr>
          <p:cNvPr id="555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556" name="Flexibel"/>
          <p:cNvSpPr txBox="1"/>
          <p:nvPr/>
        </p:nvSpPr>
        <p:spPr>
          <a:xfrm>
            <a:off x="9195322" y="380458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557" name="Beste investering"/>
          <p:cNvSpPr txBox="1"/>
          <p:nvPr/>
        </p:nvSpPr>
        <p:spPr>
          <a:xfrm>
            <a:off x="11913803" y="388973"/>
            <a:ext cx="244223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D60A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558" name="Maar ik weet wat je denkt…"/>
          <p:cNvSpPr txBox="1"/>
          <p:nvPr/>
        </p:nvSpPr>
        <p:spPr>
          <a:xfrm>
            <a:off x="1207085" y="3782994"/>
            <a:ext cx="9626079" cy="292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spcBef>
                <a:spcPts val="0"/>
              </a:spcBef>
              <a:defRPr sz="10000"/>
            </a:lvl1pPr>
          </a:lstStyle>
          <a:p>
            <a:pPr/>
            <a:r>
              <a:t>Maar ik weet wat je denkt…</a:t>
            </a:r>
          </a:p>
        </p:txBody>
      </p:sp>
      <p:sp>
        <p:nvSpPr>
          <p:cNvPr id="559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60" name="teams club49.jpg" descr="teams club49.jpg"/>
          <p:cNvPicPr>
            <a:picLocks noChangeAspect="1"/>
          </p:cNvPicPr>
          <p:nvPr/>
        </p:nvPicPr>
        <p:blipFill>
          <a:blip r:embed="rId3">
            <a:extLst/>
          </a:blip>
          <a:srcRect l="0" t="329" r="0" b="0"/>
          <a:stretch>
            <a:fillRect/>
          </a:stretch>
        </p:blipFill>
        <p:spPr>
          <a:xfrm>
            <a:off x="12963662" y="5255828"/>
            <a:ext cx="9246212" cy="6142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561" name="dollar bill flys_02.mov" descr="dollar bill flys_02.mov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-252088" y="221320"/>
            <a:ext cx="24888176" cy="13999599"/>
          </a:xfrm>
          <a:prstGeom prst="rect">
            <a:avLst/>
          </a:prstGeom>
          <a:ln w="12700">
            <a:miter lim="400000"/>
          </a:ln>
        </p:spPr>
      </p:pic>
      <p:sp>
        <p:nvSpPr>
          <p:cNvPr id="562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563" name="Succesomgeving"/>
          <p:cNvSpPr txBox="1"/>
          <p:nvPr/>
        </p:nvSpPr>
        <p:spPr>
          <a:xfrm>
            <a:off x="5947539" y="388973"/>
            <a:ext cx="24252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564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565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566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Class="mediacall" nodeType="after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05" fill="hold"/>
                                        <p:tgtEl>
                                          <p:spTgt spid="5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561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56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61"/>
                  </p:tgtEl>
                </p:cond>
              </p:nextCondLst>
            </p:seq>
          </p:childTnLst>
        </p:cTn>
      </p:par>
    </p:tnLst>
    <p:bldLst>
      <p:bldP build="whole" bldLvl="1" animBg="1" rev="0" advAuto="0" spid="561" grpId="2"/>
      <p:bldP build="whole" bldLvl="1" animBg="1" rev="0" advAuto="0" spid="55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TextBox 1"/>
          <p:cNvSpPr txBox="1"/>
          <p:nvPr/>
        </p:nvSpPr>
        <p:spPr>
          <a:xfrm>
            <a:off x="107176" y="4040511"/>
            <a:ext cx="24169648" cy="7447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algn="ctr" defTabSz="1828800">
              <a:lnSpc>
                <a:spcPct val="80000"/>
              </a:lnSpc>
              <a:spcBef>
                <a:spcPts val="0"/>
              </a:spcBef>
              <a:defRPr sz="17500">
                <a:latin typeface="GT America Regular"/>
                <a:ea typeface="GT America Regular"/>
                <a:cs typeface="GT America Regular"/>
                <a:sym typeface="GT America Regular"/>
              </a:defRPr>
            </a:pPr>
            <a:r>
              <a:t>Maar de waarde </a:t>
            </a:r>
          </a:p>
          <a:p>
            <a:pPr algn="ctr" defTabSz="1828800">
              <a:lnSpc>
                <a:spcPct val="80000"/>
              </a:lnSpc>
              <a:spcBef>
                <a:spcPts val="0"/>
              </a:spcBef>
              <a:defRPr sz="17500">
                <a:latin typeface="GT America Regular"/>
                <a:ea typeface="GT America Regular"/>
                <a:cs typeface="GT America Regular"/>
                <a:sym typeface="GT America Regular"/>
              </a:defRPr>
            </a:pPr>
            <a:r>
              <a:t>van CLUB49 is</a:t>
            </a:r>
          </a:p>
          <a:p>
            <a:pPr algn="ctr" defTabSz="1828800">
              <a:lnSpc>
                <a:spcPct val="80000"/>
              </a:lnSpc>
              <a:spcBef>
                <a:spcPts val="0"/>
              </a:spcBef>
              <a:defRPr sz="17500">
                <a:solidFill>
                  <a:srgbClr val="0433FF"/>
                </a:solidFill>
                <a:latin typeface="GT America Medium"/>
                <a:ea typeface="GT America Medium"/>
                <a:cs typeface="GT America Medium"/>
                <a:sym typeface="GT America Medium"/>
              </a:defRPr>
            </a:pPr>
            <a:r>
              <a:t>onbetaalbaar.</a:t>
            </a:r>
          </a:p>
        </p:txBody>
      </p:sp>
      <p:sp>
        <p:nvSpPr>
          <p:cNvPr id="569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570" name="Ja, het is zeker een flinke investering…"/>
          <p:cNvSpPr txBox="1"/>
          <p:nvPr/>
        </p:nvSpPr>
        <p:spPr>
          <a:xfrm>
            <a:off x="6423368" y="3565569"/>
            <a:ext cx="11537264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sz="4500">
                <a:latin typeface="GT America Regular"/>
                <a:ea typeface="GT America Regular"/>
                <a:cs typeface="GT America Regular"/>
                <a:sym typeface="GT America Regular"/>
              </a:defRPr>
            </a:lvl1pPr>
          </a:lstStyle>
          <a:p>
            <a:pPr/>
            <a:r>
              <a:t>Ja, het is zeker een flinke investering…</a:t>
            </a:r>
          </a:p>
        </p:txBody>
      </p:sp>
      <p:sp>
        <p:nvSpPr>
          <p:cNvPr id="571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72" name="Flexibel"/>
          <p:cNvSpPr txBox="1"/>
          <p:nvPr/>
        </p:nvSpPr>
        <p:spPr>
          <a:xfrm>
            <a:off x="9195322" y="380458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573" name="Beste investering"/>
          <p:cNvSpPr txBox="1"/>
          <p:nvPr/>
        </p:nvSpPr>
        <p:spPr>
          <a:xfrm>
            <a:off x="11913803" y="388973"/>
            <a:ext cx="244223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D60A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574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575" name="Succesomgeving"/>
          <p:cNvSpPr txBox="1"/>
          <p:nvPr/>
        </p:nvSpPr>
        <p:spPr>
          <a:xfrm>
            <a:off x="5947539" y="388973"/>
            <a:ext cx="24252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576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577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578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581" name="Wat CLUB49 ons namelijk oplevert: meer vermogen en een prachtig leven. Hang daar maar een prijskaartje aan…"/>
          <p:cNvSpPr txBox="1"/>
          <p:nvPr/>
        </p:nvSpPr>
        <p:spPr>
          <a:xfrm>
            <a:off x="12017684" y="4507771"/>
            <a:ext cx="11417647" cy="5107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1828800">
              <a:spcBef>
                <a:spcPts val="0"/>
              </a:spcBef>
              <a:defRPr sz="7500"/>
            </a:pPr>
            <a:r>
              <a:t>Wat CLUB49 ons namelijk oplevert: </a:t>
            </a:r>
            <a:r>
              <a:rPr b="1"/>
              <a:t>meer vermogen</a:t>
            </a:r>
            <a:r>
              <a:t> en een </a:t>
            </a:r>
            <a:r>
              <a:rPr b="1"/>
              <a:t>prachtig leven.</a:t>
            </a:r>
            <a:r>
              <a:t> Hang daar maar een prijskaartje aan…</a:t>
            </a:r>
          </a:p>
        </p:txBody>
      </p:sp>
      <p:sp>
        <p:nvSpPr>
          <p:cNvPr id="582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83" name="fantastisch huwelijk dankzij club49.png" descr="fantastisch huwelijk dankzij club49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0983" y="4140789"/>
            <a:ext cx="9138206" cy="6070972"/>
          </a:xfrm>
          <a:prstGeom prst="rect">
            <a:avLst/>
          </a:prstGeom>
        </p:spPr>
      </p:pic>
      <p:sp>
        <p:nvSpPr>
          <p:cNvPr id="584" name="Flexibel"/>
          <p:cNvSpPr txBox="1"/>
          <p:nvPr/>
        </p:nvSpPr>
        <p:spPr>
          <a:xfrm>
            <a:off x="9195322" y="380458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585" name="Beste investering"/>
          <p:cNvSpPr txBox="1"/>
          <p:nvPr/>
        </p:nvSpPr>
        <p:spPr>
          <a:xfrm>
            <a:off x="11913803" y="388973"/>
            <a:ext cx="244223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D60A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586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587" name="Succesomgeving"/>
          <p:cNvSpPr txBox="1"/>
          <p:nvPr/>
        </p:nvSpPr>
        <p:spPr>
          <a:xfrm>
            <a:off x="5947539" y="388973"/>
            <a:ext cx="24252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588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589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590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1ACA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Dat betekent dat wij zowel de financiële als de mentale ruimte hebben om samen de wereld en het leven te ontdekken."/>
          <p:cNvSpPr txBox="1"/>
          <p:nvPr/>
        </p:nvSpPr>
        <p:spPr>
          <a:xfrm>
            <a:off x="765672" y="9872727"/>
            <a:ext cx="9826248" cy="161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3500"/>
            </a:pPr>
            <a:r>
              <a:t>Dat betekent dat wij zowel de financiële als de mentale ruimte hebben om </a:t>
            </a:r>
            <a:r>
              <a:rPr b="1"/>
              <a:t>samen</a:t>
            </a:r>
            <a:r>
              <a:t> de wereld en het </a:t>
            </a:r>
            <a:r>
              <a:rPr b="1"/>
              <a:t>leven</a:t>
            </a:r>
            <a:r>
              <a:t> te ontdekken.</a:t>
            </a:r>
          </a:p>
        </p:txBody>
      </p:sp>
      <p:sp>
        <p:nvSpPr>
          <p:cNvPr id="593" name="De combinatie van masterclasses, masterminden en mentorsessies is zo krachtig dat ik het bedrijf kan verdubbelen terwijl mijn werkweek halveert."/>
          <p:cNvSpPr txBox="1"/>
          <p:nvPr/>
        </p:nvSpPr>
        <p:spPr>
          <a:xfrm>
            <a:off x="762176" y="1730223"/>
            <a:ext cx="10715643" cy="8065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1828800">
              <a:spcBef>
                <a:spcPts val="0"/>
              </a:spcBef>
              <a:defRPr sz="7500"/>
            </a:pPr>
            <a:r>
              <a:t>De combinatie van masterclasses, masterminden en mentorsessies is zo krachtig dat ik het </a:t>
            </a:r>
            <a:r>
              <a:rPr b="1"/>
              <a:t>bedrijf</a:t>
            </a:r>
            <a:r>
              <a:t> kan </a:t>
            </a:r>
            <a:r>
              <a:rPr b="1"/>
              <a:t>verdubbelen</a:t>
            </a:r>
            <a:r>
              <a:t> terwijl mijn </a:t>
            </a:r>
            <a:r>
              <a:rPr b="1"/>
              <a:t>werkweek halveert.</a:t>
            </a:r>
          </a:p>
        </p:txBody>
      </p:sp>
      <p:sp>
        <p:nvSpPr>
          <p:cNvPr id="594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95" name="20250825_1629_Gelijkmatige Kleurmuur Achtergrond_remix_01k3gsyyybfcx8wvwajcdpm7cw.png" descr="20250825_1629_Gelijkmatige Kleurmuur Achtergrond_remix_01k3gsyyybfcx8wvwajcdpm7c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25696" y="2720991"/>
            <a:ext cx="10805076" cy="7203385"/>
          </a:xfrm>
          <a:prstGeom prst="rect">
            <a:avLst/>
          </a:prstGeom>
          <a:ln w="12700">
            <a:miter lim="400000"/>
          </a:ln>
        </p:spPr>
      </p:pic>
      <p:sp>
        <p:nvSpPr>
          <p:cNvPr id="596" name="Flexibel"/>
          <p:cNvSpPr txBox="1"/>
          <p:nvPr/>
        </p:nvSpPr>
        <p:spPr>
          <a:xfrm>
            <a:off x="9195322" y="380458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597" name="Beste investering"/>
          <p:cNvSpPr txBox="1"/>
          <p:nvPr/>
        </p:nvSpPr>
        <p:spPr>
          <a:xfrm>
            <a:off x="11913803" y="388973"/>
            <a:ext cx="244223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D60A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598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599" name="Succesomgeving"/>
          <p:cNvSpPr txBox="1"/>
          <p:nvPr/>
        </p:nvSpPr>
        <p:spPr>
          <a:xfrm>
            <a:off x="5947539" y="388973"/>
            <a:ext cx="24252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600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601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602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sky.mov" descr="sky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24924" y="-38102"/>
            <a:ext cx="24564631" cy="13817605"/>
          </a:xfrm>
          <a:prstGeom prst="rect">
            <a:avLst/>
          </a:prstGeom>
          <a:ln w="12700">
            <a:miter lim="400000"/>
          </a:ln>
        </p:spPr>
      </p:pic>
      <p:sp>
        <p:nvSpPr>
          <p:cNvPr id="605" name="Title 1"/>
          <p:cNvSpPr txBox="1"/>
          <p:nvPr>
            <p:ph type="title"/>
          </p:nvPr>
        </p:nvSpPr>
        <p:spPr>
          <a:xfrm>
            <a:off x="524898" y="2864838"/>
            <a:ext cx="23334204" cy="7473253"/>
          </a:xfrm>
          <a:prstGeom prst="rect">
            <a:avLst/>
          </a:prstGeom>
        </p:spPr>
        <p:txBody>
          <a:bodyPr anchor="ctr"/>
          <a:lstStyle/>
          <a:p>
            <a:pPr>
              <a:defRPr sz="10000">
                <a:solidFill>
                  <a:srgbClr val="FFFFFF"/>
                </a:solidFill>
              </a:defRPr>
            </a:pPr>
            <a:r>
              <a:t>Met CLUB49 </a:t>
            </a:r>
            <a:br/>
            <a:r>
              <a:rPr b="1" sz="15900"/>
              <a:t>zijn we over de wolken</a:t>
            </a:r>
          </a:p>
        </p:txBody>
      </p:sp>
      <p:sp>
        <p:nvSpPr>
          <p:cNvPr id="606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607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08" name="Flexibel"/>
          <p:cNvSpPr txBox="1"/>
          <p:nvPr/>
        </p:nvSpPr>
        <p:spPr>
          <a:xfrm>
            <a:off x="9195322" y="380458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609" name="Beste investering"/>
          <p:cNvSpPr txBox="1"/>
          <p:nvPr/>
        </p:nvSpPr>
        <p:spPr>
          <a:xfrm>
            <a:off x="11913803" y="388973"/>
            <a:ext cx="244223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D60A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610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611" name="Succesomgeving"/>
          <p:cNvSpPr txBox="1"/>
          <p:nvPr/>
        </p:nvSpPr>
        <p:spPr>
          <a:xfrm>
            <a:off x="5947539" y="388973"/>
            <a:ext cx="24252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612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613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614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33" fill="hold"/>
                                        <p:tgtEl>
                                          <p:spTgt spid="6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60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60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0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617" name="Soms zie je misschien foto’s op Instagram waardoor je denkt dat ik daar alleen maar voor mezelf ben.…"/>
          <p:cNvSpPr txBox="1"/>
          <p:nvPr/>
        </p:nvSpPr>
        <p:spPr>
          <a:xfrm>
            <a:off x="1054831" y="3811440"/>
            <a:ext cx="9900115" cy="6093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1828800">
              <a:spcBef>
                <a:spcPts val="0"/>
              </a:spcBef>
              <a:defRPr sz="7500"/>
            </a:pPr>
            <a:r>
              <a:t>Soms zie je misschien foto’s op Instagram waardoor je denkt dat ik daar alleen maar voor mezelf ben. </a:t>
            </a:r>
          </a:p>
          <a:p>
            <a:pPr defTabSz="1828800">
              <a:spcBef>
                <a:spcPts val="0"/>
              </a:spcBef>
              <a:defRPr sz="7500"/>
            </a:pPr>
            <a:r>
              <a:rPr b="1"/>
              <a:t>Niets is minder waar.</a:t>
            </a:r>
          </a:p>
        </p:txBody>
      </p:sp>
      <p:sp>
        <p:nvSpPr>
          <p:cNvPr id="618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19" name="lol club49.jpg" descr="lol club49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58752" y="5510822"/>
            <a:ext cx="5607145" cy="3718763"/>
          </a:xfrm>
          <a:prstGeom prst="rect">
            <a:avLst/>
          </a:prstGeom>
        </p:spPr>
      </p:pic>
      <p:pic>
        <p:nvPicPr>
          <p:cNvPr id="620" name="sauna club49.jpg" descr="sauna club49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256689" y="1621251"/>
            <a:ext cx="5611270" cy="3718764"/>
          </a:xfrm>
          <a:prstGeom prst="rect">
            <a:avLst/>
          </a:prstGeom>
        </p:spPr>
      </p:pic>
      <p:pic>
        <p:nvPicPr>
          <p:cNvPr id="621" name="lunch club49.jpg" descr="lunch club49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256689" y="9397178"/>
            <a:ext cx="5611271" cy="3718763"/>
          </a:xfrm>
          <a:prstGeom prst="rect">
            <a:avLst/>
          </a:prstGeom>
        </p:spPr>
      </p:pic>
      <p:grpSp>
        <p:nvGrpSpPr>
          <p:cNvPr id="624" name="Group 26"/>
          <p:cNvGrpSpPr/>
          <p:nvPr/>
        </p:nvGrpSpPr>
        <p:grpSpPr>
          <a:xfrm>
            <a:off x="19876991" y="9548941"/>
            <a:ext cx="2662347" cy="3897681"/>
            <a:chOff x="0" y="0"/>
            <a:chExt cx="2662346" cy="3897680"/>
          </a:xfrm>
        </p:grpSpPr>
        <p:sp>
          <p:nvSpPr>
            <p:cNvPr id="622" name="TextBox 8"/>
            <p:cNvSpPr txBox="1"/>
            <p:nvPr/>
          </p:nvSpPr>
          <p:spPr>
            <a:xfrm>
              <a:off x="0" y="0"/>
              <a:ext cx="2662347" cy="38976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spcBef>
                  <a:spcPts val="0"/>
                </a:spcBef>
                <a:defRPr b="1" sz="2800">
                  <a:solidFill>
                    <a:srgbClr val="FFFFFF"/>
                  </a:solidFill>
                </a:defRPr>
              </a:lvl1pPr>
            </a:lstStyle>
            <a:p>
              <a:pPr/>
              <a:r>
                <a:t>Niet zo lekker als jouw eten</a:t>
              </a:r>
            </a:p>
          </p:txBody>
        </p:sp>
        <p:sp>
          <p:nvSpPr>
            <p:cNvPr id="623" name="Straight Arrow Connector 17"/>
            <p:cNvSpPr/>
            <p:nvPr/>
          </p:nvSpPr>
          <p:spPr>
            <a:xfrm flipH="1">
              <a:off x="713656" y="972700"/>
              <a:ext cx="438102" cy="438102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>
                <a:lnSpc>
                  <a:spcPct val="100000"/>
                </a:lnSpc>
                <a:spcBef>
                  <a:spcPts val="0"/>
                </a:spcBef>
                <a:defRPr b="1" sz="3600"/>
              </a:pPr>
            </a:p>
          </p:txBody>
        </p:sp>
      </p:grpSp>
      <p:grpSp>
        <p:nvGrpSpPr>
          <p:cNvPr id="627" name="Group 26"/>
          <p:cNvGrpSpPr/>
          <p:nvPr/>
        </p:nvGrpSpPr>
        <p:grpSpPr>
          <a:xfrm>
            <a:off x="18234971" y="1629972"/>
            <a:ext cx="4165114" cy="5350228"/>
            <a:chOff x="-70237" y="0"/>
            <a:chExt cx="4165113" cy="5350226"/>
          </a:xfrm>
        </p:grpSpPr>
        <p:sp>
          <p:nvSpPr>
            <p:cNvPr id="625" name="TextBox 8"/>
            <p:cNvSpPr txBox="1"/>
            <p:nvPr/>
          </p:nvSpPr>
          <p:spPr>
            <a:xfrm>
              <a:off x="-70238" y="0"/>
              <a:ext cx="4165115" cy="53502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defTabSz="1828800">
                <a:spcBef>
                  <a:spcPts val="0"/>
                </a:spcBef>
                <a:defRPr b="1" sz="2800">
                  <a:solidFill>
                    <a:srgbClr val="FFFFFF"/>
                  </a:solidFill>
                </a:defRPr>
              </a:pPr>
              <a:r>
                <a:t>Hier kan ik in stilte dankbaar zijn </a:t>
              </a:r>
            </a:p>
            <a:p>
              <a:pPr algn="ctr" defTabSz="1828800">
                <a:spcBef>
                  <a:spcPts val="0"/>
                </a:spcBef>
                <a:defRPr b="1" sz="2800">
                  <a:solidFill>
                    <a:srgbClr val="FFFFFF"/>
                  </a:solidFill>
                </a:defRPr>
              </a:pPr>
              <a:r>
                <a:t>voor jou</a:t>
              </a:r>
            </a:p>
          </p:txBody>
        </p:sp>
        <p:sp>
          <p:nvSpPr>
            <p:cNvPr id="626" name="Straight Arrow Connector 17"/>
            <p:cNvSpPr/>
            <p:nvPr/>
          </p:nvSpPr>
          <p:spPr>
            <a:xfrm flipH="1">
              <a:off x="11140" y="657754"/>
              <a:ext cx="635149" cy="411680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>
                <a:lnSpc>
                  <a:spcPct val="100000"/>
                </a:lnSpc>
                <a:spcBef>
                  <a:spcPts val="0"/>
                </a:spcBef>
                <a:defRPr b="1" sz="3600"/>
              </a:pPr>
            </a:p>
          </p:txBody>
        </p:sp>
      </p:grpSp>
      <p:grpSp>
        <p:nvGrpSpPr>
          <p:cNvPr id="630" name="Group 26"/>
          <p:cNvGrpSpPr/>
          <p:nvPr/>
        </p:nvGrpSpPr>
        <p:grpSpPr>
          <a:xfrm>
            <a:off x="17359681" y="7789807"/>
            <a:ext cx="4165849" cy="6244592"/>
            <a:chOff x="0" y="-215683"/>
            <a:chExt cx="4165847" cy="6244590"/>
          </a:xfrm>
        </p:grpSpPr>
        <p:sp>
          <p:nvSpPr>
            <p:cNvPr id="628" name="TextBox 8"/>
            <p:cNvSpPr txBox="1"/>
            <p:nvPr/>
          </p:nvSpPr>
          <p:spPr>
            <a:xfrm>
              <a:off x="0" y="-69901"/>
              <a:ext cx="4165848" cy="60988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spcBef>
                  <a:spcPts val="0"/>
                </a:spcBef>
                <a:defRPr b="1" sz="28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Hier had ik net een leuke anekdote over ons verteld</a:t>
              </a:r>
            </a:p>
          </p:txBody>
        </p:sp>
        <p:sp>
          <p:nvSpPr>
            <p:cNvPr id="629" name="Straight Arrow Connector 17"/>
            <p:cNvSpPr/>
            <p:nvPr/>
          </p:nvSpPr>
          <p:spPr>
            <a:xfrm flipV="1">
              <a:off x="2120664" y="-215684"/>
              <a:ext cx="533618" cy="172690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>
                <a:lnSpc>
                  <a:spcPct val="100000"/>
                </a:lnSpc>
                <a:spcBef>
                  <a:spcPts val="0"/>
                </a:spcBef>
                <a:defRPr b="1" sz="3600"/>
              </a:pPr>
            </a:p>
          </p:txBody>
        </p:sp>
      </p:grpSp>
      <p:pic>
        <p:nvPicPr>
          <p:cNvPr id="631" name="proost club49.jpg" descr="proost club49.jp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741153" y="3955157"/>
            <a:ext cx="4555631" cy="6830093"/>
          </a:xfrm>
          <a:prstGeom prst="rect">
            <a:avLst/>
          </a:prstGeom>
        </p:spPr>
      </p:pic>
      <p:grpSp>
        <p:nvGrpSpPr>
          <p:cNvPr id="634" name="Group 26"/>
          <p:cNvGrpSpPr/>
          <p:nvPr/>
        </p:nvGrpSpPr>
        <p:grpSpPr>
          <a:xfrm>
            <a:off x="11951529" y="4398019"/>
            <a:ext cx="2662348" cy="3897682"/>
            <a:chOff x="0" y="0"/>
            <a:chExt cx="2662346" cy="3897680"/>
          </a:xfrm>
        </p:grpSpPr>
        <p:sp>
          <p:nvSpPr>
            <p:cNvPr id="632" name="TextBox 8"/>
            <p:cNvSpPr txBox="1"/>
            <p:nvPr/>
          </p:nvSpPr>
          <p:spPr>
            <a:xfrm>
              <a:off x="0" y="0"/>
              <a:ext cx="2662347" cy="38976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spcBef>
                  <a:spcPts val="0"/>
                </a:spcBef>
                <a:defRPr b="1" sz="28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Hier proost ik op jou</a:t>
              </a:r>
            </a:p>
          </p:txBody>
        </p:sp>
        <p:sp>
          <p:nvSpPr>
            <p:cNvPr id="633" name="Straight Arrow Connector 17"/>
            <p:cNvSpPr/>
            <p:nvPr/>
          </p:nvSpPr>
          <p:spPr>
            <a:xfrm flipH="1">
              <a:off x="1214384" y="1130570"/>
              <a:ext cx="224833" cy="534796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>
                <a:lnSpc>
                  <a:spcPct val="100000"/>
                </a:lnSpc>
                <a:spcBef>
                  <a:spcPts val="0"/>
                </a:spcBef>
                <a:defRPr b="1" sz="3600"/>
              </a:pPr>
            </a:p>
          </p:txBody>
        </p:sp>
      </p:grpSp>
      <p:sp>
        <p:nvSpPr>
          <p:cNvPr id="635" name="Flexibel"/>
          <p:cNvSpPr txBox="1"/>
          <p:nvPr/>
        </p:nvSpPr>
        <p:spPr>
          <a:xfrm>
            <a:off x="9195322" y="380458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636" name="Beste investering"/>
          <p:cNvSpPr txBox="1"/>
          <p:nvPr/>
        </p:nvSpPr>
        <p:spPr>
          <a:xfrm>
            <a:off x="11913803" y="388973"/>
            <a:ext cx="244223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D60A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637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638" name="Succesomgeving"/>
          <p:cNvSpPr txBox="1"/>
          <p:nvPr/>
        </p:nvSpPr>
        <p:spPr>
          <a:xfrm>
            <a:off x="5947539" y="388973"/>
            <a:ext cx="24252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639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640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641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27" grpId="2"/>
      <p:bldP build="whole" bldLvl="1" animBg="1" rev="0" advAuto="0" spid="634" grpId="3"/>
      <p:bldP build="whole" bldLvl="1" animBg="1" rev="0" advAuto="0" spid="624" grpId="1"/>
      <p:bldP build="whole" bldLvl="1" animBg="1" rev="0" advAuto="0" spid="630" grpId="4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644" name="Zoals een wijs man ooit zei: ik doe dit niet voor mezelf, ik doe dit voor een ander.…"/>
          <p:cNvSpPr txBox="1"/>
          <p:nvPr/>
        </p:nvSpPr>
        <p:spPr>
          <a:xfrm>
            <a:off x="11616427" y="5000820"/>
            <a:ext cx="11818904" cy="4120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1828800">
              <a:spcBef>
                <a:spcPts val="0"/>
              </a:spcBef>
              <a:defRPr sz="7500"/>
            </a:pPr>
            <a:r>
              <a:t>Zoals een wijs man ooit zei: ik doe dit niet voor mezelf, ik doe dit voor een ander. </a:t>
            </a:r>
          </a:p>
          <a:p>
            <a:pPr defTabSz="1828800">
              <a:spcBef>
                <a:spcPts val="0"/>
              </a:spcBef>
              <a:defRPr b="1" sz="7500"/>
            </a:pPr>
            <a:r>
              <a:t>Ik doe dit voor jou.</a:t>
            </a:r>
          </a:p>
        </p:txBody>
      </p:sp>
      <p:sp>
        <p:nvSpPr>
          <p:cNvPr id="645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46" name="wijze man.png" descr="wijze man.png"/>
          <p:cNvPicPr>
            <a:picLocks noChangeAspect="1"/>
          </p:cNvPicPr>
          <p:nvPr/>
        </p:nvPicPr>
        <p:blipFill>
          <a:blip r:embed="rId2">
            <a:extLst/>
          </a:blip>
          <a:srcRect l="1007" t="767" r="1008" b="769"/>
          <a:stretch>
            <a:fillRect/>
          </a:stretch>
        </p:blipFill>
        <p:spPr>
          <a:xfrm>
            <a:off x="1232216" y="4002766"/>
            <a:ext cx="9130904" cy="61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fill="norm" stroke="1" extrusionOk="0">
                <a:moveTo>
                  <a:pt x="3318" y="0"/>
                </a:moveTo>
                <a:cubicBezTo>
                  <a:pt x="2344" y="0"/>
                  <a:pt x="1760" y="0"/>
                  <a:pt x="1371" y="243"/>
                </a:cubicBezTo>
                <a:cubicBezTo>
                  <a:pt x="809" y="548"/>
                  <a:pt x="367" y="1208"/>
                  <a:pt x="163" y="2046"/>
                </a:cubicBezTo>
                <a:cubicBezTo>
                  <a:pt x="0" y="2628"/>
                  <a:pt x="0" y="3499"/>
                  <a:pt x="0" y="4953"/>
                </a:cubicBezTo>
                <a:lnTo>
                  <a:pt x="0" y="16647"/>
                </a:lnTo>
                <a:cubicBezTo>
                  <a:pt x="0" y="18101"/>
                  <a:pt x="0" y="18972"/>
                  <a:pt x="163" y="19554"/>
                </a:cubicBezTo>
                <a:cubicBezTo>
                  <a:pt x="367" y="20392"/>
                  <a:pt x="809" y="21052"/>
                  <a:pt x="1371" y="21357"/>
                </a:cubicBezTo>
                <a:cubicBezTo>
                  <a:pt x="1760" y="21600"/>
                  <a:pt x="2344" y="21600"/>
                  <a:pt x="3318" y="21600"/>
                </a:cubicBezTo>
                <a:lnTo>
                  <a:pt x="18282" y="21600"/>
                </a:lnTo>
                <a:cubicBezTo>
                  <a:pt x="19256" y="21600"/>
                  <a:pt x="19840" y="21600"/>
                  <a:pt x="20229" y="21357"/>
                </a:cubicBezTo>
                <a:cubicBezTo>
                  <a:pt x="20791" y="21052"/>
                  <a:pt x="21233" y="20392"/>
                  <a:pt x="21437" y="19554"/>
                </a:cubicBezTo>
                <a:cubicBezTo>
                  <a:pt x="21600" y="18972"/>
                  <a:pt x="21600" y="18101"/>
                  <a:pt x="21600" y="16647"/>
                </a:cubicBezTo>
                <a:lnTo>
                  <a:pt x="21600" y="4953"/>
                </a:lnTo>
                <a:cubicBezTo>
                  <a:pt x="21600" y="3499"/>
                  <a:pt x="21600" y="2628"/>
                  <a:pt x="21437" y="2046"/>
                </a:cubicBezTo>
                <a:cubicBezTo>
                  <a:pt x="21233" y="1208"/>
                  <a:pt x="20791" y="548"/>
                  <a:pt x="20229" y="243"/>
                </a:cubicBezTo>
                <a:cubicBezTo>
                  <a:pt x="19840" y="0"/>
                  <a:pt x="19256" y="0"/>
                  <a:pt x="18282" y="0"/>
                </a:cubicBezTo>
                <a:lnTo>
                  <a:pt x="331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647" name="Flexibel"/>
          <p:cNvSpPr txBox="1"/>
          <p:nvPr/>
        </p:nvSpPr>
        <p:spPr>
          <a:xfrm>
            <a:off x="9195322" y="380458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648" name="Beste investering"/>
          <p:cNvSpPr txBox="1"/>
          <p:nvPr/>
        </p:nvSpPr>
        <p:spPr>
          <a:xfrm>
            <a:off x="11913803" y="388973"/>
            <a:ext cx="244223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D60A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649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650" name="Succesomgeving"/>
          <p:cNvSpPr txBox="1"/>
          <p:nvPr/>
        </p:nvSpPr>
        <p:spPr>
          <a:xfrm>
            <a:off x="5947539" y="388973"/>
            <a:ext cx="24252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651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652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653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grpSp>
        <p:nvGrpSpPr>
          <p:cNvPr id="659" name="Groepeer"/>
          <p:cNvGrpSpPr/>
          <p:nvPr/>
        </p:nvGrpSpPr>
        <p:grpSpPr>
          <a:xfrm>
            <a:off x="1060362" y="1641400"/>
            <a:ext cx="6083301" cy="3087668"/>
            <a:chOff x="0" y="0"/>
            <a:chExt cx="6083300" cy="3087666"/>
          </a:xfrm>
        </p:grpSpPr>
        <p:sp>
          <p:nvSpPr>
            <p:cNvPr id="656" name="Rechthoek"/>
            <p:cNvSpPr/>
            <p:nvPr/>
          </p:nvSpPr>
          <p:spPr>
            <a:xfrm>
              <a:off x="0" y="0"/>
              <a:ext cx="6083300" cy="2932771"/>
            </a:xfrm>
            <a:prstGeom prst="rect">
              <a:avLst/>
            </a:prstGeom>
            <a:solidFill>
              <a:srgbClr val="E4CBEF"/>
            </a:solidFill>
            <a:ln w="25400" cap="flat">
              <a:solidFill>
                <a:srgbClr val="A7A7A7"/>
              </a:solidFill>
              <a:prstDash val="solid"/>
              <a:miter lim="800000"/>
            </a:ln>
            <a:effectLst>
              <a:outerShdw sx="100000" sy="100000" kx="0" ky="0" algn="b" rotWithShape="0" blurRad="152400" dist="38100" dir="5400000">
                <a:srgbClr val="000000">
                  <a:alpha val="21819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lnSpc>
                  <a:spcPct val="100000"/>
                </a:lnSpc>
                <a:spcBef>
                  <a:spcPts val="0"/>
                </a:spcBef>
                <a:defRPr b="1" sz="3600"/>
              </a:pPr>
            </a:p>
          </p:txBody>
        </p:sp>
        <p:sp>
          <p:nvSpPr>
            <p:cNvPr id="657" name="TextBox 16"/>
            <p:cNvSpPr txBox="1"/>
            <p:nvPr/>
          </p:nvSpPr>
          <p:spPr>
            <a:xfrm>
              <a:off x="288756" y="173190"/>
              <a:ext cx="3199756" cy="621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defTabSz="1828800">
                <a:lnSpc>
                  <a:spcPct val="100000"/>
                </a:lnSpc>
                <a:spcBef>
                  <a:spcPts val="0"/>
                </a:spcBef>
                <a:defRPr b="1" sz="2400">
                  <a:solidFill>
                    <a:srgbClr val="692073"/>
                  </a:solidFill>
                </a:defRPr>
              </a:lvl1pPr>
            </a:lstStyle>
            <a:p>
              <a:pPr/>
              <a:r>
                <a:t>Presentatie Tip</a:t>
              </a:r>
            </a:p>
          </p:txBody>
        </p:sp>
        <p:sp>
          <p:nvSpPr>
            <p:cNvPr id="658" name="TextBox 16"/>
            <p:cNvSpPr txBox="1"/>
            <p:nvPr/>
          </p:nvSpPr>
          <p:spPr>
            <a:xfrm>
              <a:off x="288756" y="793351"/>
              <a:ext cx="5505788" cy="22943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defTabSz="1828800">
                <a:lnSpc>
                  <a:spcPct val="100000"/>
                </a:lnSpc>
                <a:spcBef>
                  <a:spcPts val="0"/>
                </a:spcBef>
                <a:defRPr sz="2400"/>
              </a:lvl1pPr>
            </a:lstStyle>
            <a:p>
              <a:pPr/>
              <a:r>
                <a:t>Gemiddeld groeien leden van CLUB49 hun winst met 50% het eerste jaar dat ze lid zijn. Pas dit percentage en het bijbehorende bedrag aan voor jouw specifieke situatie.</a:t>
              </a:r>
            </a:p>
          </p:txBody>
        </p:sp>
      </p:grpSp>
      <p:sp>
        <p:nvSpPr>
          <p:cNvPr id="660" name="Als CLUB49 helpt om de winst met [percentage] te verhogen, levert ons dit [€X,XXX/jaar] op."/>
          <p:cNvSpPr txBox="1"/>
          <p:nvPr/>
        </p:nvSpPr>
        <p:spPr>
          <a:xfrm>
            <a:off x="1792720" y="4779119"/>
            <a:ext cx="20798560" cy="4157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1828800">
              <a:spcBef>
                <a:spcPts val="2000"/>
              </a:spcBef>
              <a:defRPr sz="10000"/>
            </a:pPr>
            <a:r>
              <a:t>Als CLUB49 helpt om de winst met </a:t>
            </a:r>
            <a:r>
              <a:rPr b="1">
                <a:solidFill>
                  <a:srgbClr val="FF0000"/>
                </a:solidFill>
              </a:rPr>
              <a:t>[percentage]</a:t>
            </a:r>
            <a:r>
              <a:t> te verhogen, levert ons dit </a:t>
            </a:r>
            <a:r>
              <a:rPr b="1">
                <a:solidFill>
                  <a:srgbClr val="FF0000"/>
                </a:solidFill>
              </a:rPr>
              <a:t>[€X,XXX/jaar] </a:t>
            </a:r>
            <a:r>
              <a:t>op.</a:t>
            </a:r>
          </a:p>
        </p:txBody>
      </p:sp>
      <p:sp>
        <p:nvSpPr>
          <p:cNvPr id="661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62" name="Flexibel"/>
          <p:cNvSpPr txBox="1"/>
          <p:nvPr/>
        </p:nvSpPr>
        <p:spPr>
          <a:xfrm>
            <a:off x="9195322" y="380458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663" name="Beste investering"/>
          <p:cNvSpPr txBox="1"/>
          <p:nvPr/>
        </p:nvSpPr>
        <p:spPr>
          <a:xfrm>
            <a:off x="11913803" y="388973"/>
            <a:ext cx="244223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D60A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664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665" name="Succesomgeving"/>
          <p:cNvSpPr txBox="1"/>
          <p:nvPr/>
        </p:nvSpPr>
        <p:spPr>
          <a:xfrm>
            <a:off x="5947539" y="388973"/>
            <a:ext cx="24252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666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667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668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Title 1"/>
          <p:cNvSpPr txBox="1"/>
          <p:nvPr>
            <p:ph type="title"/>
          </p:nvPr>
        </p:nvSpPr>
        <p:spPr>
          <a:xfrm>
            <a:off x="2628620" y="3297883"/>
            <a:ext cx="19126760" cy="7120234"/>
          </a:xfrm>
          <a:prstGeom prst="rect">
            <a:avLst/>
          </a:prstGeom>
        </p:spPr>
        <p:txBody>
          <a:bodyPr anchor="ctr"/>
          <a:lstStyle/>
          <a:p>
            <a:pPr defTabSz="1682495">
              <a:defRPr spc="-128" sz="12880"/>
            </a:pPr>
            <a:r>
              <a:t>Nou ben ik zoals jij</a:t>
            </a:r>
            <a:br/>
            <a:r>
              <a:t>vaak zegt geen genie,</a:t>
            </a:r>
            <a:br/>
            <a:r>
              <a:t>maar dat lijkt me een</a:t>
            </a:r>
          </a:p>
          <a:p>
            <a:pPr defTabSz="1682495">
              <a:defRPr spc="-128" sz="12880"/>
            </a:pPr>
            <a:r>
              <a:rPr b="1">
                <a:solidFill>
                  <a:srgbClr val="55BE3F"/>
                </a:solidFill>
              </a:rPr>
              <a:t>goede deal</a:t>
            </a:r>
            <a:r>
              <a:t>.</a:t>
            </a:r>
          </a:p>
        </p:txBody>
      </p:sp>
      <p:sp>
        <p:nvSpPr>
          <p:cNvPr id="671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672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673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74" name="PARENT PRESENTATION_COIN_0612.mov" descr="PARENT PRESENTATION_COIN_0612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6637032" y="9099202"/>
            <a:ext cx="7366001" cy="4140201"/>
          </a:xfrm>
          <a:prstGeom prst="rect">
            <a:avLst/>
          </a:prstGeom>
          <a:ln w="12700">
            <a:miter lim="400000"/>
          </a:ln>
        </p:spPr>
      </p:pic>
      <p:sp>
        <p:nvSpPr>
          <p:cNvPr id="675" name="Flexibel"/>
          <p:cNvSpPr txBox="1"/>
          <p:nvPr/>
        </p:nvSpPr>
        <p:spPr>
          <a:xfrm>
            <a:off x="9195322" y="380458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676" name="Beste investering"/>
          <p:cNvSpPr txBox="1"/>
          <p:nvPr/>
        </p:nvSpPr>
        <p:spPr>
          <a:xfrm>
            <a:off x="11913803" y="388973"/>
            <a:ext cx="244223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D60A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677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678" name="Succesomgeving"/>
          <p:cNvSpPr txBox="1"/>
          <p:nvPr/>
        </p:nvSpPr>
        <p:spPr>
          <a:xfrm>
            <a:off x="5947539" y="388973"/>
            <a:ext cx="24252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679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680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" fill="hold"/>
                                        <p:tgtEl>
                                          <p:spTgt spid="6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67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67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7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ortrait-couple-photography@studiocabrelli_0013-3450250299.jpg" descr="portrait-couple-photography@studiocabrelli_0013-3450250299.jpg"/>
          <p:cNvPicPr>
            <a:picLocks noChangeAspect="1"/>
          </p:cNvPicPr>
          <p:nvPr/>
        </p:nvPicPr>
        <p:blipFill>
          <a:blip r:embed="rId2">
            <a:extLst/>
          </a:blip>
          <a:srcRect l="5755" t="1126" r="5756" b="1126"/>
          <a:stretch>
            <a:fillRect/>
          </a:stretch>
        </p:blipFill>
        <p:spPr>
          <a:xfrm>
            <a:off x="10257631" y="9034313"/>
            <a:ext cx="3868738" cy="4273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fill="norm" stroke="1" extrusionOk="0">
                <a:moveTo>
                  <a:pt x="4952" y="0"/>
                </a:moveTo>
                <a:cubicBezTo>
                  <a:pt x="3499" y="0"/>
                  <a:pt x="2626" y="1"/>
                  <a:pt x="2045" y="221"/>
                </a:cubicBezTo>
                <a:cubicBezTo>
                  <a:pt x="1207" y="497"/>
                  <a:pt x="549" y="1093"/>
                  <a:pt x="244" y="1851"/>
                </a:cubicBezTo>
                <a:cubicBezTo>
                  <a:pt x="1" y="2378"/>
                  <a:pt x="0" y="3168"/>
                  <a:pt x="0" y="4483"/>
                </a:cubicBezTo>
                <a:lnTo>
                  <a:pt x="0" y="17117"/>
                </a:lnTo>
                <a:cubicBezTo>
                  <a:pt x="0" y="18432"/>
                  <a:pt x="1" y="19222"/>
                  <a:pt x="244" y="19749"/>
                </a:cubicBezTo>
                <a:cubicBezTo>
                  <a:pt x="549" y="20507"/>
                  <a:pt x="1207" y="21103"/>
                  <a:pt x="2045" y="21379"/>
                </a:cubicBezTo>
                <a:cubicBezTo>
                  <a:pt x="2626" y="21599"/>
                  <a:pt x="3499" y="21600"/>
                  <a:pt x="4952" y="21600"/>
                </a:cubicBezTo>
                <a:lnTo>
                  <a:pt x="16647" y="21600"/>
                </a:lnTo>
                <a:cubicBezTo>
                  <a:pt x="18100" y="21600"/>
                  <a:pt x="18972" y="21599"/>
                  <a:pt x="19554" y="21379"/>
                </a:cubicBezTo>
                <a:cubicBezTo>
                  <a:pt x="20392" y="21103"/>
                  <a:pt x="21052" y="20507"/>
                  <a:pt x="21357" y="19749"/>
                </a:cubicBezTo>
                <a:cubicBezTo>
                  <a:pt x="21600" y="19222"/>
                  <a:pt x="21599" y="18432"/>
                  <a:pt x="21599" y="17117"/>
                </a:cubicBezTo>
                <a:lnTo>
                  <a:pt x="21599" y="4483"/>
                </a:lnTo>
                <a:cubicBezTo>
                  <a:pt x="21599" y="3168"/>
                  <a:pt x="21600" y="2378"/>
                  <a:pt x="21357" y="1851"/>
                </a:cubicBezTo>
                <a:cubicBezTo>
                  <a:pt x="21052" y="1093"/>
                  <a:pt x="20392" y="497"/>
                  <a:pt x="19554" y="221"/>
                </a:cubicBezTo>
                <a:cubicBezTo>
                  <a:pt x="18972" y="1"/>
                  <a:pt x="18100" y="0"/>
                  <a:pt x="16647" y="0"/>
                </a:cubicBezTo>
                <a:lnTo>
                  <a:pt x="4952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61" name="EEN PRESENTATIE VAN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 lIns="91439" tIns="91439" rIns="91439" bIns="91439"/>
          <a:lstStyle>
            <a:lvl1pPr algn="ctr" defTabSz="1828800">
              <a:lnSpc>
                <a:spcPct val="90000"/>
              </a:lnSpc>
              <a:spcBef>
                <a:spcPts val="2000"/>
              </a:spcBef>
              <a:defRPr b="0" sz="4800"/>
            </a:lvl1pPr>
          </a:lstStyle>
          <a:p>
            <a:pPr/>
            <a:r>
              <a:t>EEN PRESENTATIE VAN</a:t>
            </a:r>
          </a:p>
        </p:txBody>
      </p:sp>
      <p:grpSp>
        <p:nvGrpSpPr>
          <p:cNvPr id="265" name="Groepeer"/>
          <p:cNvGrpSpPr/>
          <p:nvPr/>
        </p:nvGrpSpPr>
        <p:grpSpPr>
          <a:xfrm>
            <a:off x="645756" y="9848330"/>
            <a:ext cx="6155041" cy="3239614"/>
            <a:chOff x="0" y="0"/>
            <a:chExt cx="6155039" cy="3239612"/>
          </a:xfrm>
        </p:grpSpPr>
        <p:sp>
          <p:nvSpPr>
            <p:cNvPr id="262" name="Rechthoek"/>
            <p:cNvSpPr/>
            <p:nvPr/>
          </p:nvSpPr>
          <p:spPr>
            <a:xfrm>
              <a:off x="0" y="0"/>
              <a:ext cx="6155040" cy="3239613"/>
            </a:xfrm>
            <a:prstGeom prst="rect">
              <a:avLst/>
            </a:prstGeom>
            <a:solidFill>
              <a:srgbClr val="C7D6F8"/>
            </a:solidFill>
            <a:ln w="25400" cap="flat">
              <a:solidFill>
                <a:srgbClr val="A7A7A7"/>
              </a:solidFill>
              <a:prstDash val="solid"/>
              <a:miter lim="800000"/>
            </a:ln>
            <a:effectLst>
              <a:outerShdw sx="100000" sy="100000" kx="0" ky="0" algn="b" rotWithShape="0" blurRad="152400" dist="38100" dir="5400000">
                <a:srgbClr val="000000">
                  <a:alpha val="21819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lnSpc>
                  <a:spcPct val="100000"/>
                </a:lnSpc>
                <a:spcBef>
                  <a:spcPts val="0"/>
                </a:spcBef>
                <a:defRPr b="1" sz="3600"/>
              </a:pPr>
            </a:p>
          </p:txBody>
        </p:sp>
        <p:sp>
          <p:nvSpPr>
            <p:cNvPr id="263" name="TextBox 16"/>
            <p:cNvSpPr txBox="1"/>
            <p:nvPr/>
          </p:nvSpPr>
          <p:spPr>
            <a:xfrm>
              <a:off x="292161" y="147267"/>
              <a:ext cx="3237491" cy="5638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defTabSz="1828800">
                <a:lnSpc>
                  <a:spcPct val="100000"/>
                </a:lnSpc>
                <a:spcBef>
                  <a:spcPts val="0"/>
                </a:spcBef>
                <a:defRPr b="1" sz="2400">
                  <a:solidFill>
                    <a:srgbClr val="091A80"/>
                  </a:solidFill>
                </a:defRPr>
              </a:lvl1pPr>
            </a:lstStyle>
            <a:p>
              <a:pPr/>
              <a:r>
                <a:t>Presentatie Tip</a:t>
              </a:r>
            </a:p>
          </p:txBody>
        </p:sp>
        <p:sp>
          <p:nvSpPr>
            <p:cNvPr id="264" name="TextBox 16"/>
            <p:cNvSpPr txBox="1"/>
            <p:nvPr/>
          </p:nvSpPr>
          <p:spPr>
            <a:xfrm>
              <a:off x="292161" y="674604"/>
              <a:ext cx="5570717" cy="2453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>
                <a:lnSpc>
                  <a:spcPct val="100000"/>
                </a:lnSpc>
                <a:spcBef>
                  <a:spcPts val="0"/>
                </a:spcBef>
                <a:defRPr sz="2400"/>
              </a:pPr>
              <a:r>
                <a:t>Kies een foto van jullie samen, waar vooral je partner fantastisch op staat.</a:t>
              </a:r>
              <a:br/>
              <a:br/>
              <a:r>
                <a:t>Het is belangrijk om de presentatie te beginnen met sterke positieve emoties.</a:t>
              </a:r>
            </a:p>
          </p:txBody>
        </p:sp>
      </p:grpSp>
      <p:sp>
        <p:nvSpPr>
          <p:cNvPr id="266" name="Subtitle 2"/>
          <p:cNvSpPr txBox="1"/>
          <p:nvPr/>
        </p:nvSpPr>
        <p:spPr>
          <a:xfrm>
            <a:off x="11067419" y="7938940"/>
            <a:ext cx="2249162" cy="842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>
            <a:lvl1pPr algn="ctr" defTabSz="1682495">
              <a:spcBef>
                <a:spcPts val="1800"/>
              </a:spcBef>
              <a:defRPr b="1" sz="4416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[NAAM]</a:t>
            </a:r>
          </a:p>
        </p:txBody>
      </p:sp>
      <p:sp>
        <p:nvSpPr>
          <p:cNvPr id="267" name="Waarom CLUB49 De beste investering in…"/>
          <p:cNvSpPr txBox="1"/>
          <p:nvPr/>
        </p:nvSpPr>
        <p:spPr>
          <a:xfrm>
            <a:off x="2909621" y="573170"/>
            <a:ext cx="18564758" cy="5300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 defTabSz="1828800">
              <a:lnSpc>
                <a:spcPct val="80000"/>
              </a:lnSpc>
              <a:spcBef>
                <a:spcPts val="0"/>
              </a:spcBef>
              <a:defRPr spc="-272" sz="13600"/>
            </a:pPr>
            <a:r>
              <a:t>Waarom CLUB49</a:t>
            </a:r>
            <a:br/>
            <a:r>
              <a:t>De </a:t>
            </a:r>
            <a:r>
              <a:rPr b="1"/>
              <a:t>beste investering</a:t>
            </a:r>
            <a:r>
              <a:t> in </a:t>
            </a:r>
          </a:p>
          <a:p>
            <a:pPr algn="ctr" defTabSz="1828800">
              <a:lnSpc>
                <a:spcPct val="80000"/>
              </a:lnSpc>
              <a:spcBef>
                <a:spcPts val="0"/>
              </a:spcBef>
              <a:defRPr spc="-272" sz="13600"/>
            </a:pPr>
            <a:r>
              <a:rPr b="1"/>
              <a:t>onze relatie</a:t>
            </a:r>
            <a:r>
              <a:t> is</a:t>
            </a:r>
          </a:p>
        </p:txBody>
      </p:sp>
      <p:sp>
        <p:nvSpPr>
          <p:cNvPr id="268" name="👸🏻"/>
          <p:cNvSpPr txBox="1"/>
          <p:nvPr/>
        </p:nvSpPr>
        <p:spPr>
          <a:xfrm>
            <a:off x="11445833" y="8774133"/>
            <a:ext cx="1944552" cy="223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800"/>
            </a:pPr>
            <a:r>
              <a:t> </a:t>
            </a:r>
            <a:r>
              <a:rPr sz="12800"/>
              <a:t>👸🏻</a:t>
            </a:r>
          </a:p>
        </p:txBody>
      </p:sp>
      <p:pic>
        <p:nvPicPr>
          <p:cNvPr id="269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62327" y="10368261"/>
            <a:ext cx="1365355" cy="13949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CLUB49 focust ook enorm op het verbeteren van mijn leiderschap en persoonlijke groei."/>
          <p:cNvSpPr txBox="1"/>
          <p:nvPr/>
        </p:nvSpPr>
        <p:spPr>
          <a:xfrm>
            <a:off x="1272981" y="2421977"/>
            <a:ext cx="12020116" cy="1339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828800">
              <a:spcBef>
                <a:spcPts val="0"/>
              </a:spcBef>
              <a:defRPr sz="4500"/>
            </a:lvl1pPr>
          </a:lstStyle>
          <a:p>
            <a:pPr/>
            <a:r>
              <a:t>CLUB49 focust ook enorm op het verbeteren van mijn leiderschap en persoonlijke groei.</a:t>
            </a:r>
          </a:p>
        </p:txBody>
      </p:sp>
      <p:sp>
        <p:nvSpPr>
          <p:cNvPr id="683" name="Gezien 2 op de 5 ondernemers “ernstige relatie spanningen heeft door hun ondernemerschap” lijkt me dit zeer belangrijk voor ons."/>
          <p:cNvSpPr txBox="1"/>
          <p:nvPr/>
        </p:nvSpPr>
        <p:spPr>
          <a:xfrm>
            <a:off x="1218358" y="5044055"/>
            <a:ext cx="11021846" cy="6016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6800"/>
            </a:pPr>
            <a:r>
              <a:t>Gezien 2 op de 5 ondernemers “ernstige relatie spanningen heeft door hun ondernemerschap” lijkt me dit </a:t>
            </a:r>
            <a:r>
              <a:rPr b="1"/>
              <a:t>zeer belangrijk </a:t>
            </a:r>
            <a:r>
              <a:t>voor ons.</a:t>
            </a:r>
          </a:p>
        </p:txBody>
      </p:sp>
      <p:sp>
        <p:nvSpPr>
          <p:cNvPr id="684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685" name="Betere relatie"/>
          <p:cNvSpPr txBox="1"/>
          <p:nvPr/>
        </p:nvSpPr>
        <p:spPr>
          <a:xfrm>
            <a:off x="16019054" y="377620"/>
            <a:ext cx="191701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453A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686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87" name="macos-monterey-2g-2880x1800-4196493719.jpg" descr="macos-monterey-2g-2880x1800-4196493719.jpg"/>
          <p:cNvPicPr>
            <a:picLocks noChangeAspect="1"/>
          </p:cNvPicPr>
          <p:nvPr/>
        </p:nvPicPr>
        <p:blipFill>
          <a:blip r:embed="rId2">
            <a:extLst/>
          </a:blip>
          <a:srcRect l="1" t="0" r="0" b="1"/>
          <a:stretch>
            <a:fillRect/>
          </a:stretch>
        </p:blipFill>
        <p:spPr>
          <a:xfrm>
            <a:off x="12784551" y="4057824"/>
            <a:ext cx="10927053" cy="68294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fill="norm" stroke="1" extrusionOk="0">
                <a:moveTo>
                  <a:pt x="3038" y="0"/>
                </a:moveTo>
                <a:cubicBezTo>
                  <a:pt x="2130" y="0"/>
                  <a:pt x="1585" y="0"/>
                  <a:pt x="1221" y="243"/>
                </a:cubicBezTo>
                <a:cubicBezTo>
                  <a:pt x="698" y="548"/>
                  <a:pt x="285" y="1208"/>
                  <a:pt x="94" y="2046"/>
                </a:cubicBezTo>
                <a:cubicBezTo>
                  <a:pt x="50" y="2214"/>
                  <a:pt x="22" y="2415"/>
                  <a:pt x="0" y="2639"/>
                </a:cubicBezTo>
                <a:lnTo>
                  <a:pt x="0" y="18961"/>
                </a:lnTo>
                <a:cubicBezTo>
                  <a:pt x="22" y="19185"/>
                  <a:pt x="50" y="19386"/>
                  <a:pt x="94" y="19554"/>
                </a:cubicBezTo>
                <a:cubicBezTo>
                  <a:pt x="285" y="20392"/>
                  <a:pt x="698" y="21052"/>
                  <a:pt x="1221" y="21357"/>
                </a:cubicBezTo>
                <a:cubicBezTo>
                  <a:pt x="1585" y="21600"/>
                  <a:pt x="2130" y="21600"/>
                  <a:pt x="3038" y="21600"/>
                </a:cubicBezTo>
                <a:lnTo>
                  <a:pt x="18562" y="21600"/>
                </a:lnTo>
                <a:cubicBezTo>
                  <a:pt x="19470" y="21600"/>
                  <a:pt x="20014" y="21600"/>
                  <a:pt x="20378" y="21357"/>
                </a:cubicBezTo>
                <a:cubicBezTo>
                  <a:pt x="20902" y="21052"/>
                  <a:pt x="21314" y="20392"/>
                  <a:pt x="21505" y="19554"/>
                </a:cubicBezTo>
                <a:cubicBezTo>
                  <a:pt x="21549" y="19385"/>
                  <a:pt x="21578" y="19184"/>
                  <a:pt x="21600" y="18960"/>
                </a:cubicBezTo>
                <a:lnTo>
                  <a:pt x="21600" y="2640"/>
                </a:lnTo>
                <a:cubicBezTo>
                  <a:pt x="21578" y="2416"/>
                  <a:pt x="21549" y="2215"/>
                  <a:pt x="21505" y="2046"/>
                </a:cubicBezTo>
                <a:cubicBezTo>
                  <a:pt x="21314" y="1208"/>
                  <a:pt x="20902" y="548"/>
                  <a:pt x="20378" y="243"/>
                </a:cubicBezTo>
                <a:cubicBezTo>
                  <a:pt x="20014" y="0"/>
                  <a:pt x="19470" y="0"/>
                  <a:pt x="18562" y="0"/>
                </a:cubicBezTo>
                <a:lnTo>
                  <a:pt x="3038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688" name="Schermafbeelding 2025-08-26 om 11.44.44.png" descr="Schermafbeelding 2025-08-26 om 11.44.44.png"/>
          <p:cNvPicPr>
            <a:picLocks noChangeAspect="1"/>
          </p:cNvPicPr>
          <p:nvPr/>
        </p:nvPicPr>
        <p:blipFill>
          <a:blip r:embed="rId3">
            <a:extLst/>
          </a:blip>
          <a:srcRect l="602" t="756" r="16127" b="49994"/>
          <a:stretch>
            <a:fillRect/>
          </a:stretch>
        </p:blipFill>
        <p:spPr>
          <a:xfrm>
            <a:off x="14320236" y="5437625"/>
            <a:ext cx="9122993" cy="4549487"/>
          </a:xfrm>
          <a:prstGeom prst="rect">
            <a:avLst/>
          </a:prstGeom>
          <a:ln w="12700">
            <a:miter lim="400000"/>
          </a:ln>
        </p:spPr>
      </p:pic>
      <p:sp>
        <p:nvSpPr>
          <p:cNvPr id="689" name="Flexibel"/>
          <p:cNvSpPr txBox="1"/>
          <p:nvPr/>
        </p:nvSpPr>
        <p:spPr>
          <a:xfrm>
            <a:off x="9195322" y="380458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690" name="Beste investering"/>
          <p:cNvSpPr txBox="1"/>
          <p:nvPr/>
        </p:nvSpPr>
        <p:spPr>
          <a:xfrm>
            <a:off x="11913803" y="388973"/>
            <a:ext cx="244223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691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692" name="Succesomgeving"/>
          <p:cNvSpPr txBox="1"/>
          <p:nvPr/>
        </p:nvSpPr>
        <p:spPr>
          <a:xfrm>
            <a:off x="5947539" y="388973"/>
            <a:ext cx="24252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693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694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Lijn"/>
          <p:cNvSpPr/>
          <p:nvPr/>
        </p:nvSpPr>
        <p:spPr>
          <a:xfrm>
            <a:off x="-2062633" y="875659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697" name="Betere Relatie"/>
          <p:cNvSpPr txBox="1"/>
          <p:nvPr/>
        </p:nvSpPr>
        <p:spPr>
          <a:xfrm>
            <a:off x="15647959" y="383296"/>
            <a:ext cx="2035632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698" name="Slotargumenten"/>
          <p:cNvSpPr txBox="1"/>
          <p:nvPr/>
        </p:nvSpPr>
        <p:spPr>
          <a:xfrm>
            <a:off x="19599093" y="3649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AC8F5"/>
                </a:solidFill>
              </a:defRPr>
            </a:lvl1pPr>
          </a:lstStyle>
          <a:p>
            <a:pPr/>
            <a:r>
              <a:t>Slotargumenten</a:t>
            </a:r>
          </a:p>
        </p:txBody>
      </p:sp>
      <p:sp>
        <p:nvSpPr>
          <p:cNvPr id="699" name="Volgens anderen is het…"/>
          <p:cNvSpPr txBox="1"/>
          <p:nvPr/>
        </p:nvSpPr>
        <p:spPr>
          <a:xfrm>
            <a:off x="1206326" y="4835365"/>
            <a:ext cx="21971348" cy="4045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457200" algn="ctr" defTabSz="1828800">
              <a:spcBef>
                <a:spcPts val="2000"/>
              </a:spcBef>
              <a:defRPr spc="-135" sz="13500"/>
            </a:pPr>
            <a:r>
              <a:t>Volgens anderen is het</a:t>
            </a:r>
          </a:p>
          <a:p>
            <a:pPr marL="457200" indent="-457200" algn="ctr" defTabSz="1828800">
              <a:spcBef>
                <a:spcPts val="2000"/>
              </a:spcBef>
              <a:defRPr spc="-135" sz="13500"/>
            </a:pPr>
            <a:r>
              <a:t>werkelijk </a:t>
            </a:r>
            <a:r>
              <a:rPr b="1"/>
              <a:t>magisch</a:t>
            </a:r>
            <a:r>
              <a:t>…</a:t>
            </a:r>
          </a:p>
        </p:txBody>
      </p:sp>
      <p:pic>
        <p:nvPicPr>
          <p:cNvPr id="700" name="magic-wand_1fa84.png" descr="magic-wand_1fa8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99495" y="7203915"/>
            <a:ext cx="2487677" cy="2487676"/>
          </a:xfrm>
          <a:prstGeom prst="rect">
            <a:avLst/>
          </a:prstGeom>
          <a:ln w="12700">
            <a:miter lim="400000"/>
          </a:ln>
        </p:spPr>
      </p:pic>
      <p:sp>
        <p:nvSpPr>
          <p:cNvPr id="701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02" name="Flexibel"/>
          <p:cNvSpPr txBox="1"/>
          <p:nvPr/>
        </p:nvSpPr>
        <p:spPr>
          <a:xfrm>
            <a:off x="9195322" y="380458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703" name="Beste investering"/>
          <p:cNvSpPr txBox="1"/>
          <p:nvPr/>
        </p:nvSpPr>
        <p:spPr>
          <a:xfrm>
            <a:off x="11913803" y="388973"/>
            <a:ext cx="244223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704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705" name="Succesomgeving"/>
          <p:cNvSpPr txBox="1"/>
          <p:nvPr/>
        </p:nvSpPr>
        <p:spPr>
          <a:xfrm>
            <a:off x="5947539" y="388973"/>
            <a:ext cx="24252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706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709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710" name="Schermafbeelding 2025-08-31 om 16.19.07.png" descr="Schermafbeelding 2025-08-31 om 16.19.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8809" y="3514473"/>
            <a:ext cx="7734301" cy="754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11" name="Schermafbeelding 2025-08-31 om 16.18.48.png" descr="Schermafbeelding 2025-08-31 om 16.18.4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64390" y="3349373"/>
            <a:ext cx="7670801" cy="7874001"/>
          </a:xfrm>
          <a:prstGeom prst="rect">
            <a:avLst/>
          </a:prstGeom>
          <a:ln w="12700">
            <a:miter lim="400000"/>
          </a:ln>
        </p:spPr>
      </p:pic>
      <p:sp>
        <p:nvSpPr>
          <p:cNvPr id="712" name="Rechthoek"/>
          <p:cNvSpPr/>
          <p:nvPr/>
        </p:nvSpPr>
        <p:spPr>
          <a:xfrm>
            <a:off x="9484748" y="10156646"/>
            <a:ext cx="1270001" cy="4169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b="1" sz="3200">
                <a:solidFill>
                  <a:srgbClr val="FFFFFF"/>
                </a:solidFill>
              </a:defRPr>
            </a:pPr>
          </a:p>
        </p:txBody>
      </p:sp>
      <p:sp>
        <p:nvSpPr>
          <p:cNvPr id="713" name="Rechthoek"/>
          <p:cNvSpPr/>
          <p:nvPr/>
        </p:nvSpPr>
        <p:spPr>
          <a:xfrm>
            <a:off x="5643348" y="8457480"/>
            <a:ext cx="1270001" cy="4169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b="1" sz="3200">
                <a:solidFill>
                  <a:srgbClr val="FFFFFF"/>
                </a:solidFill>
              </a:defRPr>
            </a:pPr>
          </a:p>
        </p:txBody>
      </p:sp>
      <p:sp>
        <p:nvSpPr>
          <p:cNvPr id="714" name="Rechthoek"/>
          <p:cNvSpPr/>
          <p:nvPr/>
        </p:nvSpPr>
        <p:spPr>
          <a:xfrm>
            <a:off x="13484730" y="7940640"/>
            <a:ext cx="1270001" cy="4169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b="1" sz="3200">
                <a:solidFill>
                  <a:srgbClr val="FFFFFF"/>
                </a:solidFill>
              </a:defRPr>
            </a:pPr>
          </a:p>
        </p:txBody>
      </p:sp>
      <p:sp>
        <p:nvSpPr>
          <p:cNvPr id="715" name="Rechthoek"/>
          <p:cNvSpPr/>
          <p:nvPr/>
        </p:nvSpPr>
        <p:spPr>
          <a:xfrm>
            <a:off x="17264062" y="10420584"/>
            <a:ext cx="1270001" cy="4169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b="1" sz="3200">
                <a:solidFill>
                  <a:srgbClr val="FFFFFF"/>
                </a:solidFill>
              </a:defRPr>
            </a:pPr>
          </a:p>
        </p:txBody>
      </p:sp>
      <p:sp>
        <p:nvSpPr>
          <p:cNvPr id="716" name="Betere Relatie"/>
          <p:cNvSpPr txBox="1"/>
          <p:nvPr/>
        </p:nvSpPr>
        <p:spPr>
          <a:xfrm>
            <a:off x="15647959" y="383296"/>
            <a:ext cx="2035632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717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AC8F5"/>
                </a:solidFill>
              </a:defRPr>
            </a:lvl1pPr>
          </a:lstStyle>
          <a:p>
            <a:pPr/>
            <a:r>
              <a:t>Slotargumenten</a:t>
            </a:r>
          </a:p>
        </p:txBody>
      </p:sp>
      <p:sp>
        <p:nvSpPr>
          <p:cNvPr id="718" name="Flexibel"/>
          <p:cNvSpPr txBox="1"/>
          <p:nvPr/>
        </p:nvSpPr>
        <p:spPr>
          <a:xfrm>
            <a:off x="9195322" y="380458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719" name="Beste investering"/>
          <p:cNvSpPr txBox="1"/>
          <p:nvPr/>
        </p:nvSpPr>
        <p:spPr>
          <a:xfrm>
            <a:off x="11913803" y="388973"/>
            <a:ext cx="244223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720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721" name="Succesomgeving"/>
          <p:cNvSpPr txBox="1"/>
          <p:nvPr/>
        </p:nvSpPr>
        <p:spPr>
          <a:xfrm>
            <a:off x="5947539" y="388973"/>
            <a:ext cx="24252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722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Title 1"/>
          <p:cNvSpPr txBox="1"/>
          <p:nvPr/>
        </p:nvSpPr>
        <p:spPr>
          <a:xfrm>
            <a:off x="2089785" y="2994373"/>
            <a:ext cx="20204430" cy="7473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100000" lnSpcReduction="0"/>
          </a:bodyPr>
          <a:lstStyle/>
          <a:p>
            <a:pPr algn="ctr" defTabSz="1828800">
              <a:lnSpc>
                <a:spcPct val="80000"/>
              </a:lnSpc>
              <a:spcBef>
                <a:spcPts val="0"/>
              </a:spcBef>
              <a:defRPr sz="10000"/>
            </a:pPr>
            <a:r>
              <a:t>Dus... </a:t>
            </a:r>
            <a:br/>
            <a:r>
              <a:rPr sz="17500"/>
              <a:t>Wat hebben we</a:t>
            </a:r>
            <a:br>
              <a:rPr sz="17500"/>
            </a:br>
            <a:r>
              <a:rPr b="1" sz="17500"/>
              <a:t>ontdekt</a:t>
            </a:r>
            <a:r>
              <a:rPr sz="17500"/>
              <a:t> vandaag?</a:t>
            </a:r>
          </a:p>
        </p:txBody>
      </p:sp>
      <p:sp>
        <p:nvSpPr>
          <p:cNvPr id="725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726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27" name="Betere Relatie"/>
          <p:cNvSpPr txBox="1"/>
          <p:nvPr/>
        </p:nvSpPr>
        <p:spPr>
          <a:xfrm>
            <a:off x="15647959" y="383296"/>
            <a:ext cx="2035632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728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AC8F5"/>
                </a:solidFill>
              </a:defRPr>
            </a:lvl1pPr>
          </a:lstStyle>
          <a:p>
            <a:pPr/>
            <a:r>
              <a:t>Slotargumenten</a:t>
            </a:r>
          </a:p>
        </p:txBody>
      </p:sp>
      <p:sp>
        <p:nvSpPr>
          <p:cNvPr id="729" name="Flexibel"/>
          <p:cNvSpPr txBox="1"/>
          <p:nvPr/>
        </p:nvSpPr>
        <p:spPr>
          <a:xfrm>
            <a:off x="9195322" y="380458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730" name="Beste investering"/>
          <p:cNvSpPr txBox="1"/>
          <p:nvPr/>
        </p:nvSpPr>
        <p:spPr>
          <a:xfrm>
            <a:off x="11913803" y="388973"/>
            <a:ext cx="244223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731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732" name="Succesomgeving"/>
          <p:cNvSpPr txBox="1"/>
          <p:nvPr/>
        </p:nvSpPr>
        <p:spPr>
          <a:xfrm>
            <a:off x="5947539" y="388973"/>
            <a:ext cx="24252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733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24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grpSp>
        <p:nvGrpSpPr>
          <p:cNvPr id="739" name="Groepeer"/>
          <p:cNvGrpSpPr/>
          <p:nvPr/>
        </p:nvGrpSpPr>
        <p:grpSpPr>
          <a:xfrm>
            <a:off x="1394999" y="3919594"/>
            <a:ext cx="4117755" cy="6766576"/>
            <a:chOff x="0" y="0"/>
            <a:chExt cx="4117754" cy="6766574"/>
          </a:xfrm>
        </p:grpSpPr>
        <p:sp>
          <p:nvSpPr>
            <p:cNvPr id="736" name="Rectangle: Rounded Corners 34"/>
            <p:cNvSpPr/>
            <p:nvPr/>
          </p:nvSpPr>
          <p:spPr>
            <a:xfrm>
              <a:off x="0" y="0"/>
              <a:ext cx="4117755" cy="4606811"/>
            </a:xfrm>
            <a:prstGeom prst="roundRect">
              <a:avLst>
                <a:gd name="adj" fmla="val 9670"/>
              </a:avLst>
            </a:prstGeom>
            <a:solidFill>
              <a:srgbClr val="C7D6F8"/>
            </a:solidFill>
            <a:ln w="25400" cap="flat">
              <a:solidFill>
                <a:srgbClr val="A6A6A6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lnSpc>
                  <a:spcPct val="100000"/>
                </a:lnSpc>
                <a:spcBef>
                  <a:spcPts val="0"/>
                </a:spcBef>
                <a:defRPr b="1" sz="36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37" name="De waarde van CLUB49 is extreem veel hoger dan die van andere trajecten."/>
            <p:cNvSpPr txBox="1"/>
            <p:nvPr/>
          </p:nvSpPr>
          <p:spPr>
            <a:xfrm>
              <a:off x="265503" y="316153"/>
              <a:ext cx="3586751" cy="28883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defTabSz="1828800">
                <a:spcBef>
                  <a:spcPts val="0"/>
                </a:spcBef>
                <a:defRPr sz="3500"/>
              </a:pPr>
              <a:r>
                <a:t>De </a:t>
              </a:r>
              <a:r>
                <a:rPr b="1"/>
                <a:t>waarde</a:t>
              </a:r>
              <a:r>
                <a:t> van CLUB49 is </a:t>
              </a:r>
              <a:r>
                <a:rPr b="1"/>
                <a:t>extreem </a:t>
              </a:r>
              <a:r>
                <a:t>veel</a:t>
              </a:r>
              <a:r>
                <a:rPr b="1"/>
                <a:t> hoger</a:t>
              </a:r>
              <a:r>
                <a:t> dan die van andere trajecten.</a:t>
              </a:r>
            </a:p>
          </p:txBody>
        </p:sp>
        <p:pic>
          <p:nvPicPr>
            <p:cNvPr id="738" name="pasted image.heic" descr="pasted image.heic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80384" y="5209588"/>
              <a:ext cx="1556987" cy="1556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40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746" name="Groepeer"/>
          <p:cNvGrpSpPr/>
          <p:nvPr/>
        </p:nvGrpSpPr>
        <p:grpSpPr>
          <a:xfrm>
            <a:off x="11423451" y="3919594"/>
            <a:ext cx="11565693" cy="6766496"/>
            <a:chOff x="0" y="0"/>
            <a:chExt cx="11565692" cy="6766495"/>
          </a:xfrm>
        </p:grpSpPr>
        <p:grpSp>
          <p:nvGrpSpPr>
            <p:cNvPr id="744" name="Groepeer"/>
            <p:cNvGrpSpPr/>
            <p:nvPr/>
          </p:nvGrpSpPr>
          <p:grpSpPr>
            <a:xfrm>
              <a:off x="-1" y="0"/>
              <a:ext cx="11565694" cy="4606811"/>
              <a:chOff x="0" y="0"/>
              <a:chExt cx="11565692" cy="4606810"/>
            </a:xfrm>
          </p:grpSpPr>
          <p:sp>
            <p:nvSpPr>
              <p:cNvPr id="741" name="Rectangle: Rounded Corners 34"/>
              <p:cNvSpPr/>
              <p:nvPr/>
            </p:nvSpPr>
            <p:spPr>
              <a:xfrm>
                <a:off x="7447937" y="0"/>
                <a:ext cx="4117756" cy="4606811"/>
              </a:xfrm>
              <a:prstGeom prst="roundRect">
                <a:avLst>
                  <a:gd name="adj" fmla="val 9670"/>
                </a:avLst>
              </a:prstGeom>
              <a:solidFill>
                <a:srgbClr val="F9DAB8"/>
              </a:solidFill>
              <a:ln w="25400" cap="flat">
                <a:solidFill>
                  <a:srgbClr val="A6A6A6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defTabSz="1828800">
                  <a:lnSpc>
                    <a:spcPct val="100000"/>
                  </a:lnSpc>
                  <a:spcBef>
                    <a:spcPts val="0"/>
                  </a:spcBef>
                  <a:defRPr b="1" sz="36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742" name="Het traject is enorm flexibel en continu aan te passen aan onze situatie en behoeften."/>
              <p:cNvSpPr/>
              <p:nvPr/>
            </p:nvSpPr>
            <p:spPr>
              <a:xfrm>
                <a:off x="7782990" y="320594"/>
                <a:ext cx="358675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1828800">
                  <a:spcBef>
                    <a:spcPts val="0"/>
                  </a:spcBef>
                  <a:defRPr sz="3500"/>
                </a:lvl1pPr>
              </a:lstStyle>
              <a:p>
                <a:pPr/>
                <a:r>
                  <a:t>Het traject is enorm flexibel en continu aan te passen aan onze situatie en behoeften.</a:t>
                </a:r>
              </a:p>
            </p:txBody>
          </p:sp>
          <p:sp>
            <p:nvSpPr>
              <p:cNvPr id="743" name="Tekst"/>
              <p:cNvSpPr/>
              <p:nvPr/>
            </p:nvSpPr>
            <p:spPr>
              <a:xfrm>
                <a:off x="0" y="2940234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/>
              </a:p>
            </p:txBody>
          </p:sp>
        </p:grpSp>
        <p:sp>
          <p:nvSpPr>
            <p:cNvPr id="745" name="📅"/>
            <p:cNvSpPr txBox="1"/>
            <p:nvPr/>
          </p:nvSpPr>
          <p:spPr>
            <a:xfrm>
              <a:off x="8846272" y="5267895"/>
              <a:ext cx="1477492" cy="1498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8400"/>
              </a:lvl1pPr>
            </a:lstStyle>
            <a:p>
              <a:pPr/>
              <a:r>
                <a:t> 📅</a:t>
              </a:r>
            </a:p>
          </p:txBody>
        </p:sp>
      </p:grpSp>
      <p:grpSp>
        <p:nvGrpSpPr>
          <p:cNvPr id="751" name="Groepeer"/>
          <p:cNvGrpSpPr/>
          <p:nvPr/>
        </p:nvGrpSpPr>
        <p:grpSpPr>
          <a:xfrm>
            <a:off x="5764061" y="3919594"/>
            <a:ext cx="4117756" cy="7287196"/>
            <a:chOff x="0" y="0"/>
            <a:chExt cx="4117754" cy="7287195"/>
          </a:xfrm>
        </p:grpSpPr>
        <p:grpSp>
          <p:nvGrpSpPr>
            <p:cNvPr id="749" name="Groepeer"/>
            <p:cNvGrpSpPr/>
            <p:nvPr/>
          </p:nvGrpSpPr>
          <p:grpSpPr>
            <a:xfrm>
              <a:off x="0" y="0"/>
              <a:ext cx="4117755" cy="4606811"/>
              <a:chOff x="0" y="0"/>
              <a:chExt cx="4117754" cy="4606810"/>
            </a:xfrm>
          </p:grpSpPr>
          <p:sp>
            <p:nvSpPr>
              <p:cNvPr id="747" name="Rectangle: Rounded Corners 34"/>
              <p:cNvSpPr/>
              <p:nvPr/>
            </p:nvSpPr>
            <p:spPr>
              <a:xfrm>
                <a:off x="0" y="0"/>
                <a:ext cx="4117755" cy="4606811"/>
              </a:xfrm>
              <a:prstGeom prst="roundRect">
                <a:avLst>
                  <a:gd name="adj" fmla="val 9670"/>
                </a:avLst>
              </a:prstGeom>
              <a:solidFill>
                <a:srgbClr val="E4CBEF"/>
              </a:solidFill>
              <a:ln w="25400" cap="flat">
                <a:solidFill>
                  <a:srgbClr val="A6A6A6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defTabSz="1828800">
                  <a:lnSpc>
                    <a:spcPct val="100000"/>
                  </a:lnSpc>
                  <a:spcBef>
                    <a:spcPts val="0"/>
                  </a:spcBef>
                  <a:defRPr b="1" sz="36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748" name="Het is compleet en brengt naast zakelijk succes ook persoonlijk geluk en fysieke fitheid."/>
              <p:cNvSpPr/>
              <p:nvPr/>
            </p:nvSpPr>
            <p:spPr>
              <a:xfrm>
                <a:off x="300277" y="320594"/>
                <a:ext cx="351720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 defTabSz="1828800">
                  <a:spcBef>
                    <a:spcPts val="0"/>
                  </a:spcBef>
                  <a:defRPr sz="3500"/>
                </a:pPr>
                <a:r>
                  <a:t>Het is compleet en brengt naast zakelijk </a:t>
                </a:r>
                <a:r>
                  <a:rPr b="1"/>
                  <a:t>succes</a:t>
                </a:r>
                <a:r>
                  <a:t> ook persoonlijk </a:t>
                </a:r>
                <a:r>
                  <a:rPr b="1"/>
                  <a:t>geluk</a:t>
                </a:r>
                <a:r>
                  <a:t> en fysieke </a:t>
                </a:r>
                <a:r>
                  <a:rPr b="1"/>
                  <a:t>fitheid</a:t>
                </a:r>
                <a:r>
                  <a:t>.</a:t>
                </a:r>
              </a:p>
            </p:txBody>
          </p:sp>
        </p:grpSp>
        <p:sp>
          <p:nvSpPr>
            <p:cNvPr id="750" name="❤️💪"/>
            <p:cNvSpPr/>
            <p:nvPr/>
          </p:nvSpPr>
          <p:spPr>
            <a:xfrm>
              <a:off x="1099930" y="601719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800"/>
              </a:lvl1pPr>
            </a:lstStyle>
            <a:p>
              <a:pPr/>
              <a:r>
                <a:t>❤️💪</a:t>
              </a:r>
            </a:p>
          </p:txBody>
        </p:sp>
      </p:grpSp>
      <p:grpSp>
        <p:nvGrpSpPr>
          <p:cNvPr id="756" name="Groepeer"/>
          <p:cNvGrpSpPr/>
          <p:nvPr/>
        </p:nvGrpSpPr>
        <p:grpSpPr>
          <a:xfrm>
            <a:off x="10133122" y="3919594"/>
            <a:ext cx="4117756" cy="6937946"/>
            <a:chOff x="0" y="0"/>
            <a:chExt cx="4117754" cy="6937945"/>
          </a:xfrm>
        </p:grpSpPr>
        <p:grpSp>
          <p:nvGrpSpPr>
            <p:cNvPr id="754" name="Groepeer"/>
            <p:cNvGrpSpPr/>
            <p:nvPr/>
          </p:nvGrpSpPr>
          <p:grpSpPr>
            <a:xfrm>
              <a:off x="0" y="0"/>
              <a:ext cx="4117755" cy="4606811"/>
              <a:chOff x="0" y="0"/>
              <a:chExt cx="4117754" cy="4606810"/>
            </a:xfrm>
          </p:grpSpPr>
          <p:sp>
            <p:nvSpPr>
              <p:cNvPr id="752" name="Rectangle: Rounded Corners 34"/>
              <p:cNvSpPr/>
              <p:nvPr/>
            </p:nvSpPr>
            <p:spPr>
              <a:xfrm>
                <a:off x="0" y="0"/>
                <a:ext cx="4117755" cy="4606811"/>
              </a:xfrm>
              <a:prstGeom prst="roundRect">
                <a:avLst>
                  <a:gd name="adj" fmla="val 9670"/>
                </a:avLst>
              </a:prstGeom>
              <a:solidFill>
                <a:srgbClr val="FEF6BE"/>
              </a:solidFill>
              <a:ln w="25400" cap="flat">
                <a:solidFill>
                  <a:srgbClr val="A6A6A6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defTabSz="1828800">
                  <a:lnSpc>
                    <a:spcPct val="100000"/>
                  </a:lnSpc>
                  <a:spcBef>
                    <a:spcPts val="0"/>
                  </a:spcBef>
                  <a:defRPr b="1" sz="36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753" name="We hebben voortaan een krachtig netwerk van gelijkgestemde ondernemers tot onze beschikking."/>
              <p:cNvSpPr/>
              <p:nvPr/>
            </p:nvSpPr>
            <p:spPr>
              <a:xfrm>
                <a:off x="265503" y="320594"/>
                <a:ext cx="369669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 defTabSz="1828800">
                  <a:spcBef>
                    <a:spcPts val="0"/>
                  </a:spcBef>
                  <a:defRPr sz="3500"/>
                </a:pPr>
                <a:r>
                  <a:t>We hebben voortaan een </a:t>
                </a:r>
                <a:r>
                  <a:rPr b="1"/>
                  <a:t>krachtig netwerk</a:t>
                </a:r>
                <a:r>
                  <a:t> van gelijkgestemde ondernemers tot onze beschikking.</a:t>
                </a:r>
              </a:p>
            </p:txBody>
          </p:sp>
        </p:grpSp>
        <p:sp>
          <p:nvSpPr>
            <p:cNvPr id="755" name="🎖️"/>
            <p:cNvSpPr txBox="1"/>
            <p:nvPr/>
          </p:nvSpPr>
          <p:spPr>
            <a:xfrm>
              <a:off x="1474677" y="5350445"/>
              <a:ext cx="1244601" cy="158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8900"/>
              </a:lvl1pPr>
            </a:lstStyle>
            <a:p>
              <a:pPr/>
              <a:r>
                <a:t>🎖️</a:t>
              </a:r>
            </a:p>
          </p:txBody>
        </p:sp>
      </p:grpSp>
      <p:grpSp>
        <p:nvGrpSpPr>
          <p:cNvPr id="761" name="Groepeer"/>
          <p:cNvGrpSpPr/>
          <p:nvPr/>
        </p:nvGrpSpPr>
        <p:grpSpPr>
          <a:xfrm>
            <a:off x="14502184" y="3938273"/>
            <a:ext cx="4117756" cy="6868467"/>
            <a:chOff x="0" y="0"/>
            <a:chExt cx="4117754" cy="6868465"/>
          </a:xfrm>
        </p:grpSpPr>
        <p:grpSp>
          <p:nvGrpSpPr>
            <p:cNvPr id="759" name="Groepeer"/>
            <p:cNvGrpSpPr/>
            <p:nvPr/>
          </p:nvGrpSpPr>
          <p:grpSpPr>
            <a:xfrm>
              <a:off x="0" y="0"/>
              <a:ext cx="4117755" cy="4606811"/>
              <a:chOff x="0" y="0"/>
              <a:chExt cx="4117754" cy="4606810"/>
            </a:xfrm>
          </p:grpSpPr>
          <p:sp>
            <p:nvSpPr>
              <p:cNvPr id="757" name="Rectangle: Rounded Corners 34"/>
              <p:cNvSpPr/>
              <p:nvPr/>
            </p:nvSpPr>
            <p:spPr>
              <a:xfrm>
                <a:off x="0" y="0"/>
                <a:ext cx="4117755" cy="4606811"/>
              </a:xfrm>
              <a:prstGeom prst="roundRect">
                <a:avLst>
                  <a:gd name="adj" fmla="val 9670"/>
                </a:avLst>
              </a:prstGeom>
              <a:solidFill>
                <a:srgbClr val="C0E1C9"/>
              </a:solidFill>
              <a:ln w="25400" cap="flat">
                <a:solidFill>
                  <a:srgbClr val="A6A6A6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defTabSz="1828800">
                  <a:lnSpc>
                    <a:spcPct val="100000"/>
                  </a:lnSpc>
                  <a:spcBef>
                    <a:spcPts val="0"/>
                  </a:spcBef>
                  <a:defRPr b="1" sz="36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758" name="Ik zal me persoonlijk enorm ontwikkelen en daar pluk jij de vruchten van."/>
              <p:cNvSpPr/>
              <p:nvPr/>
            </p:nvSpPr>
            <p:spPr>
              <a:xfrm>
                <a:off x="265502" y="310725"/>
                <a:ext cx="358675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 defTabSz="1828800">
                  <a:spcBef>
                    <a:spcPts val="0"/>
                  </a:spcBef>
                  <a:defRPr sz="3500"/>
                </a:pPr>
                <a:r>
                  <a:t>Ik zal me persoonlijk enorm ontwikkelen en daar pluk </a:t>
                </a:r>
                <a:r>
                  <a:rPr b="1"/>
                  <a:t>jij</a:t>
                </a:r>
                <a:r>
                  <a:t> de vruchten van.</a:t>
                </a:r>
              </a:p>
            </p:txBody>
          </p:sp>
        </p:grpSp>
        <p:sp>
          <p:nvSpPr>
            <p:cNvPr id="760" name="🏆"/>
            <p:cNvSpPr txBox="1"/>
            <p:nvPr/>
          </p:nvSpPr>
          <p:spPr>
            <a:xfrm>
              <a:off x="1474677" y="5382565"/>
              <a:ext cx="1168401" cy="1485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8300"/>
              </a:lvl1pPr>
            </a:lstStyle>
            <a:p>
              <a:pPr/>
              <a:r>
                <a:t>🏆</a:t>
              </a:r>
            </a:p>
          </p:txBody>
        </p:sp>
      </p:grpSp>
      <p:sp>
        <p:nvSpPr>
          <p:cNvPr id="762" name="Betere Relatie"/>
          <p:cNvSpPr txBox="1"/>
          <p:nvPr/>
        </p:nvSpPr>
        <p:spPr>
          <a:xfrm>
            <a:off x="15647959" y="383296"/>
            <a:ext cx="2035632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763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AC8F5"/>
                </a:solidFill>
              </a:defRPr>
            </a:lvl1pPr>
          </a:lstStyle>
          <a:p>
            <a:pPr/>
            <a:r>
              <a:t>Slotargumenten</a:t>
            </a:r>
          </a:p>
        </p:txBody>
      </p:sp>
      <p:sp>
        <p:nvSpPr>
          <p:cNvPr id="764" name="Flexibel"/>
          <p:cNvSpPr txBox="1"/>
          <p:nvPr/>
        </p:nvSpPr>
        <p:spPr>
          <a:xfrm>
            <a:off x="9195322" y="380458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765" name="Beste investering"/>
          <p:cNvSpPr txBox="1"/>
          <p:nvPr/>
        </p:nvSpPr>
        <p:spPr>
          <a:xfrm>
            <a:off x="11913803" y="388973"/>
            <a:ext cx="244223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766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767" name="Succesomgeving"/>
          <p:cNvSpPr txBox="1"/>
          <p:nvPr/>
        </p:nvSpPr>
        <p:spPr>
          <a:xfrm>
            <a:off x="5947539" y="388973"/>
            <a:ext cx="24252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768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769" name="👉 https://club49.org"/>
          <p:cNvSpPr txBox="1"/>
          <p:nvPr/>
        </p:nvSpPr>
        <p:spPr>
          <a:xfrm>
            <a:off x="1260921" y="13034516"/>
            <a:ext cx="221089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DDDDDD"/>
                </a:solidFill>
              </a:defRPr>
            </a:pPr>
            <a:r>
              <a:t>👉 </a:t>
            </a:r>
            <a:r>
              <a:rPr u="sng">
                <a:hlinkClick r:id="rId3" invalidUrl="" action="" tgtFrame="" tooltip="" history="1" highlightClick="0" endSnd="0"/>
              </a:rPr>
              <a:t>https://club49.org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56" grpId="3"/>
      <p:bldP build="whole" bldLvl="1" animBg="1" rev="0" advAuto="0" spid="739" grpId="1"/>
      <p:bldP build="whole" bldLvl="1" animBg="1" rev="0" advAuto="0" spid="761" grpId="4"/>
      <p:bldP build="whole" bldLvl="1" animBg="1" rev="0" advAuto="0" spid="751" grpId="2"/>
      <p:bldP build="whole" bldLvl="1" animBg="1" rev="0" advAuto="0" spid="746" grpId="5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Rectangle: Rounded Corners 8"/>
          <p:cNvSpPr/>
          <p:nvPr/>
        </p:nvSpPr>
        <p:spPr>
          <a:xfrm>
            <a:off x="12495583" y="2171080"/>
            <a:ext cx="10933856" cy="10217147"/>
          </a:xfrm>
          <a:prstGeom prst="roundRect">
            <a:avLst>
              <a:gd name="adj" fmla="val 9809"/>
            </a:avLst>
          </a:prstGeom>
          <a:solidFill>
            <a:srgbClr val="F2F2F2"/>
          </a:solidFill>
          <a:ln w="38100">
            <a:solidFill>
              <a:srgbClr val="A6A6A6"/>
            </a:solidFill>
            <a:miter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pPr>
          </a:p>
        </p:txBody>
      </p:sp>
      <p:sp>
        <p:nvSpPr>
          <p:cNvPr id="772" name="Rectangle: Rounded Corners 8"/>
          <p:cNvSpPr/>
          <p:nvPr/>
        </p:nvSpPr>
        <p:spPr>
          <a:xfrm>
            <a:off x="978928" y="2171080"/>
            <a:ext cx="10933855" cy="10217147"/>
          </a:xfrm>
          <a:prstGeom prst="roundRect">
            <a:avLst>
              <a:gd name="adj" fmla="val 9809"/>
            </a:avLst>
          </a:prstGeom>
          <a:solidFill>
            <a:srgbClr val="F2F2F2"/>
          </a:solidFill>
          <a:ln w="38100">
            <a:solidFill>
              <a:srgbClr val="A6A6A6"/>
            </a:solidFill>
            <a:miter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pPr>
          </a:p>
        </p:txBody>
      </p:sp>
      <p:sp>
        <p:nvSpPr>
          <p:cNvPr id="773" name="Title 1"/>
          <p:cNvSpPr txBox="1"/>
          <p:nvPr/>
        </p:nvSpPr>
        <p:spPr>
          <a:xfrm>
            <a:off x="2246338" y="6007467"/>
            <a:ext cx="8380062" cy="4239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algn="ctr" defTabSz="1828800">
              <a:spcBef>
                <a:spcPts val="0"/>
              </a:spcBef>
              <a:defRPr sz="10000"/>
            </a:pPr>
            <a:r>
              <a:t>Ik word lid </a:t>
            </a:r>
          </a:p>
          <a:p>
            <a:pPr algn="ctr" defTabSz="1828800">
              <a:spcBef>
                <a:spcPts val="0"/>
              </a:spcBef>
              <a:defRPr sz="10000"/>
            </a:pPr>
            <a:r>
              <a:t>van CLUB49 </a:t>
            </a:r>
            <a:r>
              <a:rPr b="1">
                <a:solidFill>
                  <a:srgbClr val="55BE3F"/>
                </a:solidFill>
              </a:rPr>
              <a:t>12.5K/jaar</a:t>
            </a:r>
          </a:p>
        </p:txBody>
      </p:sp>
      <p:pic>
        <p:nvPicPr>
          <p:cNvPr id="774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8201" y="3220123"/>
            <a:ext cx="2166575" cy="2166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75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879223" y="3220123"/>
            <a:ext cx="2166575" cy="2166575"/>
          </a:xfrm>
          <a:prstGeom prst="rect">
            <a:avLst/>
          </a:prstGeom>
          <a:ln w="12700">
            <a:miter lim="400000"/>
          </a:ln>
        </p:spPr>
      </p:pic>
      <p:sp>
        <p:nvSpPr>
          <p:cNvPr id="776" name="Title 1"/>
          <p:cNvSpPr txBox="1"/>
          <p:nvPr/>
        </p:nvSpPr>
        <p:spPr>
          <a:xfrm>
            <a:off x="12739104" y="8691494"/>
            <a:ext cx="10400500" cy="3315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79" tIns="182879" rIns="182879" bIns="182879" anchor="ctr">
            <a:spAutoFit/>
          </a:bodyPr>
          <a:lstStyle/>
          <a:p>
            <a:pPr algn="ctr" defTabSz="3657600">
              <a:spcBef>
                <a:spcPts val="0"/>
              </a:spcBef>
              <a:defRPr sz="2400"/>
            </a:pPr>
            <a:r>
              <a:rPr b="1"/>
              <a:t>Ik kom steeds vaster te zitten in de operatie</a:t>
            </a:r>
            <a:br>
              <a:rPr b="1"/>
            </a:br>
            <a:r>
              <a:rPr b="1"/>
              <a:t>Jij zal steeds meer alleen moeten dragen</a:t>
            </a:r>
            <a:endParaRPr b="1"/>
          </a:p>
          <a:p>
            <a:pPr algn="ctr" defTabSz="3657600">
              <a:spcBef>
                <a:spcPts val="0"/>
              </a:spcBef>
              <a:defRPr sz="2400"/>
            </a:pPr>
            <a:r>
              <a:rPr b="1"/>
              <a:t>Ik word steeds minder fit en aantrekkelijk voor jou</a:t>
            </a:r>
            <a:endParaRPr b="1"/>
          </a:p>
          <a:p>
            <a:pPr algn="ctr" defTabSz="3657600">
              <a:spcBef>
                <a:spcPts val="0"/>
              </a:spcBef>
              <a:defRPr sz="2400"/>
            </a:pPr>
            <a:r>
              <a:rPr b="1"/>
              <a:t>We kunnen steeds minder op vakantie</a:t>
            </a:r>
            <a:br>
              <a:rPr b="1"/>
            </a:br>
            <a:r>
              <a:rPr b="1"/>
              <a:t>De spontaniteit en speelsheid sijpelen weg uit onze relatie</a:t>
            </a:r>
            <a:endParaRPr b="1"/>
          </a:p>
          <a:p>
            <a:pPr algn="ctr" defTabSz="3657600">
              <a:spcBef>
                <a:spcPts val="0"/>
              </a:spcBef>
              <a:defRPr sz="2400"/>
            </a:pPr>
            <a:endParaRPr b="1"/>
          </a:p>
          <a:p>
            <a:pPr algn="ctr" defTabSz="3657600">
              <a:spcBef>
                <a:spcPts val="0"/>
              </a:spcBef>
              <a:defRPr sz="3800"/>
            </a:pPr>
            <a:r>
              <a:rPr b="1"/>
              <a:t>Kosten? </a:t>
            </a: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TE HOOG</a:t>
            </a:r>
            <a:endParaRPr b="1">
              <a:solidFill>
                <a:schemeClr val="accent5">
                  <a:hueOff val="-82419"/>
                  <a:satOff val="-9513"/>
                  <a:lumOff val="-16343"/>
                </a:schemeClr>
              </a:solidFill>
            </a:endParaRPr>
          </a:p>
        </p:txBody>
      </p:sp>
      <p:sp>
        <p:nvSpPr>
          <p:cNvPr id="777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778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779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80" name="Title 1"/>
          <p:cNvSpPr txBox="1"/>
          <p:nvPr/>
        </p:nvSpPr>
        <p:spPr>
          <a:xfrm>
            <a:off x="13749323" y="6007467"/>
            <a:ext cx="8380062" cy="292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 defTabSz="1828800">
              <a:spcBef>
                <a:spcPts val="0"/>
              </a:spcBef>
              <a:defRPr sz="10000"/>
            </a:lvl1pPr>
          </a:lstStyle>
          <a:p>
            <a:pPr/>
            <a:r>
              <a:t>Ik word geen lid en…</a:t>
            </a:r>
          </a:p>
        </p:txBody>
      </p:sp>
      <p:sp>
        <p:nvSpPr>
          <p:cNvPr id="781" name="Title 1"/>
          <p:cNvSpPr txBox="1"/>
          <p:nvPr/>
        </p:nvSpPr>
        <p:spPr>
          <a:xfrm>
            <a:off x="1245605" y="10025230"/>
            <a:ext cx="10400501" cy="167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79" tIns="182879" rIns="182879" bIns="182879" anchor="ctr">
            <a:spAutoFit/>
          </a:bodyPr>
          <a:lstStyle/>
          <a:p>
            <a:pPr algn="ctr" defTabSz="3657600">
              <a:spcBef>
                <a:spcPts val="0"/>
              </a:spcBef>
              <a:defRPr sz="2400"/>
            </a:pPr>
            <a:r>
              <a:rPr b="1"/>
              <a:t>Zakelijk succes, persoonlijk geluk &amp; fysieke fitheid.</a:t>
            </a:r>
            <a:br>
              <a:rPr b="1"/>
            </a:br>
            <a:r>
              <a:rPr b="1"/>
              <a:t>Met als gevolg rust in de kop, ruimte in de agenda en </a:t>
            </a:r>
            <a:endParaRPr b="1"/>
          </a:p>
          <a:p>
            <a:pPr algn="ctr" defTabSz="3657600">
              <a:spcBef>
                <a:spcPts val="0"/>
              </a:spcBef>
              <a:defRPr sz="2400"/>
            </a:pPr>
            <a:r>
              <a:rPr b="1"/>
              <a:t>vermogen in ons bezit. -&gt; Onbetaalbaar.</a:t>
            </a:r>
            <a:endParaRPr b="1"/>
          </a:p>
        </p:txBody>
      </p:sp>
      <p:sp>
        <p:nvSpPr>
          <p:cNvPr id="782" name="Betere Relatie"/>
          <p:cNvSpPr txBox="1"/>
          <p:nvPr/>
        </p:nvSpPr>
        <p:spPr>
          <a:xfrm>
            <a:off x="15647959" y="383296"/>
            <a:ext cx="2035632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783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AC8F5"/>
                </a:solidFill>
              </a:defRPr>
            </a:lvl1pPr>
          </a:lstStyle>
          <a:p>
            <a:pPr/>
            <a:r>
              <a:t>Slotargumenten</a:t>
            </a:r>
          </a:p>
        </p:txBody>
      </p:sp>
      <p:sp>
        <p:nvSpPr>
          <p:cNvPr id="784" name="Flexibel"/>
          <p:cNvSpPr txBox="1"/>
          <p:nvPr/>
        </p:nvSpPr>
        <p:spPr>
          <a:xfrm>
            <a:off x="9195322" y="380458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785" name="Beste investering"/>
          <p:cNvSpPr txBox="1"/>
          <p:nvPr/>
        </p:nvSpPr>
        <p:spPr>
          <a:xfrm>
            <a:off x="11913803" y="388973"/>
            <a:ext cx="244223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786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787" name="Succesomgeving"/>
          <p:cNvSpPr txBox="1"/>
          <p:nvPr/>
        </p:nvSpPr>
        <p:spPr>
          <a:xfrm>
            <a:off x="5947539" y="388973"/>
            <a:ext cx="24252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788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789" name="👉 https://club49.org"/>
          <p:cNvSpPr txBox="1"/>
          <p:nvPr/>
        </p:nvSpPr>
        <p:spPr>
          <a:xfrm>
            <a:off x="1260921" y="13034516"/>
            <a:ext cx="221089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DDDDDD"/>
                </a:solidFill>
              </a:defRPr>
            </a:pPr>
            <a:r>
              <a:t>👉 </a:t>
            </a:r>
            <a:r>
              <a:rPr u="sng">
                <a:hlinkClick r:id="rId4" invalidUrl="" action="" tgtFrame="" tooltip="" history="1" highlightClick="0" endSnd="0"/>
              </a:rPr>
              <a:t>https://club49.org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Rectangle: Rounded Corners 34"/>
          <p:cNvSpPr/>
          <p:nvPr/>
        </p:nvSpPr>
        <p:spPr>
          <a:xfrm>
            <a:off x="12312916" y="2251811"/>
            <a:ext cx="10659828" cy="9938618"/>
          </a:xfrm>
          <a:prstGeom prst="roundRect">
            <a:avLst>
              <a:gd name="adj" fmla="val 9006"/>
            </a:avLst>
          </a:prstGeom>
          <a:solidFill>
            <a:srgbClr val="F2F2F2"/>
          </a:solidFill>
          <a:ln w="25400">
            <a:solidFill>
              <a:srgbClr val="A6A6A6"/>
            </a:solidFill>
            <a:miter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pPr>
          </a:p>
        </p:txBody>
      </p:sp>
      <p:sp>
        <p:nvSpPr>
          <p:cNvPr id="792" name="Title 1"/>
          <p:cNvSpPr txBox="1"/>
          <p:nvPr/>
        </p:nvSpPr>
        <p:spPr>
          <a:xfrm>
            <a:off x="1275111" y="3549091"/>
            <a:ext cx="9688386" cy="7344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defTabSz="1828800">
              <a:spcBef>
                <a:spcPts val="0"/>
              </a:spcBef>
              <a:defRPr sz="7500"/>
            </a:pPr>
            <a:r>
              <a:t>En hier kunnen we uiteten om het te </a:t>
            </a:r>
            <a:r>
              <a:rPr b="1"/>
              <a:t>vieren</a:t>
            </a:r>
            <a:r>
              <a:t> en direct weer </a:t>
            </a:r>
            <a:r>
              <a:rPr b="1"/>
              <a:t>mooie herinneringen</a:t>
            </a:r>
            <a:r>
              <a:t> te maken samen.</a:t>
            </a:r>
          </a:p>
          <a:p>
            <a:pPr defTabSz="1828800">
              <a:spcBef>
                <a:spcPts val="0"/>
              </a:spcBef>
              <a:defRPr sz="7500"/>
            </a:pPr>
          </a:p>
          <a:p>
            <a:pPr defTabSz="1828800">
              <a:spcBef>
                <a:spcPts val="0"/>
              </a:spcBef>
              <a:defRPr sz="7500"/>
            </a:pPr>
            <a:r>
              <a:t>Ik trakteer ❤️</a:t>
            </a:r>
          </a:p>
        </p:txBody>
      </p:sp>
      <p:sp>
        <p:nvSpPr>
          <p:cNvPr id="793" name="TextBox 14"/>
          <p:cNvSpPr txBox="1"/>
          <p:nvPr/>
        </p:nvSpPr>
        <p:spPr>
          <a:xfrm>
            <a:off x="13710961" y="10771081"/>
            <a:ext cx="7863737" cy="602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FF0000"/>
                </a:solidFill>
              </a:defRPr>
            </a:pPr>
            <a:r>
              <a:rPr u="sng">
                <a:solidFill>
                  <a:srgbClr val="467886"/>
                </a:solidFill>
                <a:uFill>
                  <a:solidFill>
                    <a:srgbClr val="467886"/>
                  </a:solidFill>
                </a:uFill>
                <a:hlinkClick r:id="rId2" invalidUrl="" action="" tgtFrame="" tooltip="" history="1" highlightClick="0" endSnd="0"/>
              </a:rPr>
              <a:t>Klik hier</a:t>
            </a:r>
            <a:r>
              <a:rPr b="0"/>
              <a:t> voor het dichtstbijzijnde restaurant</a:t>
            </a:r>
          </a:p>
        </p:txBody>
      </p:sp>
      <p:sp>
        <p:nvSpPr>
          <p:cNvPr id="794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795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96" name="🍽️"/>
          <p:cNvSpPr txBox="1"/>
          <p:nvPr/>
        </p:nvSpPr>
        <p:spPr>
          <a:xfrm>
            <a:off x="16639530" y="5925719"/>
            <a:ext cx="2006601" cy="259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900"/>
            </a:lvl1pPr>
          </a:lstStyle>
          <a:p>
            <a:pPr/>
            <a:r>
              <a:t>🍽️</a:t>
            </a:r>
          </a:p>
        </p:txBody>
      </p:sp>
      <p:sp>
        <p:nvSpPr>
          <p:cNvPr id="797" name="Betere Relatie"/>
          <p:cNvSpPr txBox="1"/>
          <p:nvPr/>
        </p:nvSpPr>
        <p:spPr>
          <a:xfrm>
            <a:off x="15647959" y="383296"/>
            <a:ext cx="2035632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798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AC8F5"/>
                </a:solidFill>
              </a:defRPr>
            </a:lvl1pPr>
          </a:lstStyle>
          <a:p>
            <a:pPr/>
            <a:r>
              <a:t>Slotargumenten</a:t>
            </a:r>
          </a:p>
        </p:txBody>
      </p:sp>
      <p:sp>
        <p:nvSpPr>
          <p:cNvPr id="799" name="Flexibel"/>
          <p:cNvSpPr txBox="1"/>
          <p:nvPr/>
        </p:nvSpPr>
        <p:spPr>
          <a:xfrm>
            <a:off x="9195322" y="380458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800" name="Beste investering"/>
          <p:cNvSpPr txBox="1"/>
          <p:nvPr/>
        </p:nvSpPr>
        <p:spPr>
          <a:xfrm>
            <a:off x="11913803" y="388973"/>
            <a:ext cx="244223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801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802" name="Succesomgeving"/>
          <p:cNvSpPr txBox="1"/>
          <p:nvPr/>
        </p:nvSpPr>
        <p:spPr>
          <a:xfrm>
            <a:off x="5947539" y="388973"/>
            <a:ext cx="24252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803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804" name="👉 https://club49.org"/>
          <p:cNvSpPr txBox="1"/>
          <p:nvPr/>
        </p:nvSpPr>
        <p:spPr>
          <a:xfrm>
            <a:off x="1260921" y="13034516"/>
            <a:ext cx="221089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DDDDDD"/>
                </a:solidFill>
              </a:defRPr>
            </a:pPr>
            <a:r>
              <a:t>👉 </a:t>
            </a:r>
            <a:r>
              <a:rPr u="sng">
                <a:hlinkClick r:id="rId3" invalidUrl="" action="" tgtFrame="" tooltip="" history="1" highlightClick="0" endSnd="0"/>
              </a:rPr>
              <a:t>https://club49.org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6" name="member club49.jpg" descr="member club4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3058" y="-1302688"/>
            <a:ext cx="24470116" cy="16321376"/>
          </a:xfrm>
          <a:prstGeom prst="rect">
            <a:avLst/>
          </a:prstGeom>
          <a:ln w="12700">
            <a:miter lim="400000"/>
          </a:ln>
        </p:spPr>
      </p:pic>
      <p:sp>
        <p:nvSpPr>
          <p:cNvPr id="807" name="Title 1"/>
          <p:cNvSpPr txBox="1"/>
          <p:nvPr>
            <p:ph type="title"/>
          </p:nvPr>
        </p:nvSpPr>
        <p:spPr>
          <a:xfrm>
            <a:off x="2103119" y="4810543"/>
            <a:ext cx="20177762" cy="2301605"/>
          </a:xfrm>
          <a:prstGeom prst="rect">
            <a:avLst/>
          </a:prstGeom>
        </p:spPr>
        <p:txBody>
          <a:bodyPr/>
          <a:lstStyle>
            <a:lvl1pPr defTabSz="1536191">
              <a:defRPr b="1" sz="14700">
                <a:solidFill>
                  <a:srgbClr val="FFFFFF"/>
                </a:solidFill>
              </a:defRPr>
            </a:lvl1pPr>
          </a:lstStyle>
          <a:p>
            <a:pPr/>
            <a:r>
              <a:t>Dankjewel.</a:t>
            </a:r>
          </a:p>
        </p:txBody>
      </p:sp>
      <p:grpSp>
        <p:nvGrpSpPr>
          <p:cNvPr id="811" name="Groepeer"/>
          <p:cNvGrpSpPr/>
          <p:nvPr/>
        </p:nvGrpSpPr>
        <p:grpSpPr>
          <a:xfrm>
            <a:off x="1012365" y="7095505"/>
            <a:ext cx="4882931" cy="3900381"/>
            <a:chOff x="0" y="0"/>
            <a:chExt cx="4882929" cy="3900379"/>
          </a:xfrm>
        </p:grpSpPr>
        <p:sp>
          <p:nvSpPr>
            <p:cNvPr id="808" name="Rechthoek"/>
            <p:cNvSpPr/>
            <p:nvPr/>
          </p:nvSpPr>
          <p:spPr>
            <a:xfrm>
              <a:off x="-1" y="0"/>
              <a:ext cx="4882931" cy="3900380"/>
            </a:xfrm>
            <a:prstGeom prst="rect">
              <a:avLst/>
            </a:prstGeom>
            <a:solidFill>
              <a:srgbClr val="EAC2B9"/>
            </a:solidFill>
            <a:ln w="25400" cap="flat">
              <a:solidFill>
                <a:srgbClr val="A7A7A7"/>
              </a:solidFill>
              <a:prstDash val="solid"/>
              <a:miter lim="800000"/>
            </a:ln>
            <a:effectLst>
              <a:outerShdw sx="100000" sy="100000" kx="0" ky="0" algn="b" rotWithShape="0" blurRad="152400" dist="38100" dir="5400000">
                <a:srgbClr val="000000">
                  <a:alpha val="21819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lnSpc>
                  <a:spcPct val="100000"/>
                </a:lnSpc>
                <a:spcBef>
                  <a:spcPts val="0"/>
                </a:spcBef>
                <a:defRPr b="1" sz="3600"/>
              </a:pPr>
            </a:p>
          </p:txBody>
        </p:sp>
        <p:sp>
          <p:nvSpPr>
            <p:cNvPr id="809" name="TextBox 16"/>
            <p:cNvSpPr txBox="1"/>
            <p:nvPr/>
          </p:nvSpPr>
          <p:spPr>
            <a:xfrm>
              <a:off x="279060" y="374381"/>
              <a:ext cx="3092323" cy="1343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defTabSz="1828800">
                <a:lnSpc>
                  <a:spcPct val="100000"/>
                </a:lnSpc>
                <a:spcBef>
                  <a:spcPts val="0"/>
                </a:spcBef>
                <a:defRPr b="1" sz="2400">
                  <a:solidFill>
                    <a:srgbClr val="802417"/>
                  </a:solidFill>
                </a:defRPr>
              </a:lvl1pPr>
            </a:lstStyle>
            <a:p>
              <a:pPr/>
              <a:r>
                <a:t>Presentatie Tip</a:t>
              </a:r>
            </a:p>
          </p:txBody>
        </p:sp>
        <p:sp>
          <p:nvSpPr>
            <p:cNvPr id="810" name="TextBox 16"/>
            <p:cNvSpPr txBox="1"/>
            <p:nvPr/>
          </p:nvSpPr>
          <p:spPr>
            <a:xfrm>
              <a:off x="279060" y="959871"/>
              <a:ext cx="4251457" cy="2687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defTabSz="1828800">
                <a:lnSpc>
                  <a:spcPct val="100000"/>
                </a:lnSpc>
                <a:spcBef>
                  <a:spcPts val="0"/>
                </a:spcBef>
                <a:defRPr sz="2400"/>
              </a:lvl1pPr>
            </a:lstStyle>
            <a:p>
              <a:pPr/>
              <a:r>
                <a:t>Kijk op dit moment je partner aan en zeg: “Wat ben je trouwens prachtig. En ik vertel altijd aan iedereen wat ik een geluk heb met een partner die mij zo steunt. Ik hou van je.” Wees dan stil.</a:t>
              </a:r>
            </a:p>
          </p:txBody>
        </p:sp>
      </p:grpSp>
      <p:sp>
        <p:nvSpPr>
          <p:cNvPr id="812" name="👉 https://club49.org"/>
          <p:cNvSpPr txBox="1"/>
          <p:nvPr/>
        </p:nvSpPr>
        <p:spPr>
          <a:xfrm>
            <a:off x="1260921" y="13034516"/>
            <a:ext cx="221089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DDDDDD"/>
                </a:solidFill>
              </a:defRPr>
            </a:pPr>
            <a:r>
              <a:t>👉 </a:t>
            </a:r>
            <a:r>
              <a:rPr u="sng">
                <a:hlinkClick r:id="rId3" invalidUrl="" action="" tgtFrame="" tooltip="" history="1" highlightClick="0" endSnd="0"/>
              </a:rPr>
              <a:t>https://club49.org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WELKOM!"/>
          <p:cNvSpPr txBox="1"/>
          <p:nvPr>
            <p:ph type="title"/>
          </p:nvPr>
        </p:nvSpPr>
        <p:spPr>
          <a:xfrm>
            <a:off x="1751728" y="3903790"/>
            <a:ext cx="20880544" cy="5908420"/>
          </a:xfrm>
          <a:prstGeom prst="rect">
            <a:avLst/>
          </a:prstGeom>
        </p:spPr>
        <p:txBody>
          <a:bodyPr anchor="ctr"/>
          <a:lstStyle/>
          <a:p>
            <a:pPr defTabSz="1810511">
              <a:lnSpc>
                <a:spcPct val="80000"/>
              </a:lnSpc>
              <a:defRPr b="1" spc="-1583" sz="39600"/>
            </a:pPr>
            <a:r>
              <a:rPr spc="-1386" sz="34650"/>
              <a:t>WELKOM</a:t>
            </a:r>
            <a:r>
              <a:t>!</a:t>
            </a:r>
          </a:p>
        </p:txBody>
      </p:sp>
      <p:sp>
        <p:nvSpPr>
          <p:cNvPr id="272" name="Title 1"/>
          <p:cNvSpPr txBox="1"/>
          <p:nvPr/>
        </p:nvSpPr>
        <p:spPr>
          <a:xfrm>
            <a:off x="2194559" y="9099023"/>
            <a:ext cx="19994882" cy="1595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100000" lnSpcReduction="0"/>
          </a:bodyPr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sz="4500"/>
            </a:pPr>
            <a:r>
              <a:t>En dankjewel dat je hier bent.</a:t>
            </a:r>
            <a:br/>
            <a:r>
              <a:t>Ook al woon je hier.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1" grpId="1"/>
      <p:bldP build="whole" bldLvl="1" animBg="1" rev="0" advAuto="0" spid="27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wat een reis.png" descr="wat een reis.png"/>
          <p:cNvPicPr>
            <a:picLocks noChangeAspect="1"/>
          </p:cNvPicPr>
          <p:nvPr/>
        </p:nvPicPr>
        <p:blipFill>
          <a:blip r:embed="rId2">
            <a:alphaModFix amt="74015"/>
            <a:extLst/>
          </a:blip>
          <a:stretch>
            <a:fillRect/>
          </a:stretch>
        </p:blipFill>
        <p:spPr>
          <a:xfrm>
            <a:off x="5346" y="-1266436"/>
            <a:ext cx="24373308" cy="16248872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Title 1"/>
          <p:cNvSpPr txBox="1"/>
          <p:nvPr>
            <p:ph type="title"/>
          </p:nvPr>
        </p:nvSpPr>
        <p:spPr>
          <a:xfrm>
            <a:off x="1676400" y="4235498"/>
            <a:ext cx="21031200" cy="2651127"/>
          </a:xfrm>
          <a:prstGeom prst="rect">
            <a:avLst/>
          </a:prstGeom>
        </p:spPr>
        <p:txBody>
          <a:bodyPr/>
          <a:lstStyle>
            <a:lvl1pPr algn="ctr">
              <a:defRPr b="1" spc="-100" sz="10000">
                <a:solidFill>
                  <a:srgbClr val="FFFFFF"/>
                </a:solidFill>
              </a:defRPr>
            </a:lvl1pPr>
          </a:lstStyle>
          <a:p>
            <a:pPr/>
            <a:r>
              <a:t>Het is een lange weg geweest…</a:t>
            </a:r>
          </a:p>
        </p:txBody>
      </p:sp>
      <p:sp>
        <p:nvSpPr>
          <p:cNvPr id="276" name="Daten, samenwonen, de zaak laten groeien, vakanties wanneer het kon……"/>
          <p:cNvSpPr txBox="1"/>
          <p:nvPr/>
        </p:nvSpPr>
        <p:spPr>
          <a:xfrm>
            <a:off x="2533200" y="6781773"/>
            <a:ext cx="19317600" cy="2724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buFont typeface="Arial"/>
              <a:defRPr sz="4500">
                <a:solidFill>
                  <a:srgbClr val="FFFFFF"/>
                </a:solidFill>
              </a:defRPr>
            </a:pPr>
            <a:r>
              <a:t>Daten, samenwonen, de zaak laten groeien, vakanties wanneer het kon…</a:t>
            </a:r>
          </a:p>
          <a:p>
            <a:pPr algn="ctr" defTabSz="1828800">
              <a:lnSpc>
                <a:spcPct val="100000"/>
              </a:lnSpc>
              <a:spcBef>
                <a:spcPts val="0"/>
              </a:spcBef>
              <a:buFont typeface="Arial"/>
              <a:defRPr sz="4500"/>
            </a:pPr>
            <a:br>
              <a:rPr>
                <a:solidFill>
                  <a:srgbClr val="FFFFFF"/>
                </a:solidFill>
              </a:rPr>
            </a:br>
            <a:r>
              <a:rPr>
                <a:solidFill>
                  <a:srgbClr val="FFFFFF"/>
                </a:solidFill>
              </a:rPr>
              <a:t>We hebben gehuild, we hebben gelachen. Vooral toen</a:t>
            </a:r>
            <a:r>
              <a:t> </a:t>
            </a:r>
            <a:r>
              <a:rPr>
                <a:solidFill>
                  <a:srgbClr val="FF0000"/>
                </a:solidFill>
              </a:rPr>
              <a:t>[romantische anekdote uit jullie relatie]</a:t>
            </a:r>
            <a:r>
              <a:t> </a:t>
            </a:r>
            <a:r>
              <a:rPr>
                <a:solidFill>
                  <a:srgbClr val="FFFFFF"/>
                </a:solidFill>
              </a:rPr>
              <a:t>- en nu, is het tijd voor onze volgende stap…</a:t>
            </a:r>
          </a:p>
        </p:txBody>
      </p:sp>
      <p:sp>
        <p:nvSpPr>
          <p:cNvPr id="277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278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0433FF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279" name="Tekst"/>
          <p:cNvSpPr txBox="1"/>
          <p:nvPr/>
        </p:nvSpPr>
        <p:spPr>
          <a:xfrm>
            <a:off x="23581302" y="343253"/>
            <a:ext cx="365096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80" name="Compleet"/>
          <p:cNvSpPr txBox="1"/>
          <p:nvPr/>
        </p:nvSpPr>
        <p:spPr>
          <a:xfrm>
            <a:off x="3346613" y="388973"/>
            <a:ext cx="140862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281" name="Succesomgeving"/>
          <p:cNvSpPr txBox="1"/>
          <p:nvPr/>
        </p:nvSpPr>
        <p:spPr>
          <a:xfrm>
            <a:off x="6031250" y="380458"/>
            <a:ext cx="242526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282" name="Flexibel"/>
          <p:cNvSpPr txBox="1"/>
          <p:nvPr/>
        </p:nvSpPr>
        <p:spPr>
          <a:xfrm>
            <a:off x="9775920" y="370284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283" name="Beste investering"/>
          <p:cNvSpPr txBox="1"/>
          <p:nvPr/>
        </p:nvSpPr>
        <p:spPr>
          <a:xfrm>
            <a:off x="12249746" y="388973"/>
            <a:ext cx="244223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284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285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wat een reis.png" descr="wat een reis.png"/>
          <p:cNvPicPr>
            <a:picLocks noChangeAspect="1"/>
          </p:cNvPicPr>
          <p:nvPr/>
        </p:nvPicPr>
        <p:blipFill>
          <a:blip r:embed="rId2">
            <a:alphaModFix amt="74015"/>
            <a:extLst/>
          </a:blip>
          <a:stretch>
            <a:fillRect/>
          </a:stretch>
        </p:blipFill>
        <p:spPr>
          <a:xfrm>
            <a:off x="5346" y="-1266436"/>
            <a:ext cx="24373308" cy="162488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De Zaak"/>
          <p:cNvSpPr txBox="1"/>
          <p:nvPr/>
        </p:nvSpPr>
        <p:spPr>
          <a:xfrm>
            <a:off x="4232864" y="4327208"/>
            <a:ext cx="15918273" cy="5061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b="1" spc="-1400" sz="35000"/>
            </a:lvl1pPr>
          </a:lstStyle>
          <a:p>
            <a:pPr/>
            <a:r>
              <a:t>De Zaak</a:t>
            </a:r>
          </a:p>
        </p:txBody>
      </p:sp>
      <p:sp>
        <p:nvSpPr>
          <p:cNvPr id="290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291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0433FF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292" name="Tekst"/>
          <p:cNvSpPr txBox="1"/>
          <p:nvPr/>
        </p:nvSpPr>
        <p:spPr>
          <a:xfrm>
            <a:off x="23581302" y="343253"/>
            <a:ext cx="365096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93" name="💼"/>
          <p:cNvSpPr txBox="1"/>
          <p:nvPr/>
        </p:nvSpPr>
        <p:spPr>
          <a:xfrm>
            <a:off x="3008005" y="6519315"/>
            <a:ext cx="2514601" cy="325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900"/>
            </a:lvl1pPr>
          </a:lstStyle>
          <a:p>
            <a:pPr/>
            <a:r>
              <a:t>💼</a:t>
            </a:r>
          </a:p>
        </p:txBody>
      </p:sp>
      <p:sp>
        <p:nvSpPr>
          <p:cNvPr id="294" name="🏢"/>
          <p:cNvSpPr txBox="1"/>
          <p:nvPr/>
        </p:nvSpPr>
        <p:spPr>
          <a:xfrm>
            <a:off x="19219166" y="3558805"/>
            <a:ext cx="2425701" cy="313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200"/>
            </a:lvl1pPr>
          </a:lstStyle>
          <a:p>
            <a:pPr/>
            <a:r>
              <a:t>🏢</a:t>
            </a:r>
          </a:p>
        </p:txBody>
      </p:sp>
      <p:sp>
        <p:nvSpPr>
          <p:cNvPr id="295" name="Compleet"/>
          <p:cNvSpPr txBox="1"/>
          <p:nvPr/>
        </p:nvSpPr>
        <p:spPr>
          <a:xfrm>
            <a:off x="3346613" y="388973"/>
            <a:ext cx="140862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296" name="Succesomgeving"/>
          <p:cNvSpPr txBox="1"/>
          <p:nvPr/>
        </p:nvSpPr>
        <p:spPr>
          <a:xfrm>
            <a:off x="6031250" y="380458"/>
            <a:ext cx="242526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297" name="Flexibel"/>
          <p:cNvSpPr txBox="1"/>
          <p:nvPr/>
        </p:nvSpPr>
        <p:spPr>
          <a:xfrm>
            <a:off x="9775920" y="370284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298" name="Beste investering"/>
          <p:cNvSpPr txBox="1"/>
          <p:nvPr/>
        </p:nvSpPr>
        <p:spPr>
          <a:xfrm>
            <a:off x="12249746" y="388973"/>
            <a:ext cx="244223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299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300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ontent Placeholder 2"/>
          <p:cNvSpPr txBox="1"/>
          <p:nvPr/>
        </p:nvSpPr>
        <p:spPr>
          <a:xfrm>
            <a:off x="1435059" y="4526279"/>
            <a:ext cx="21513883" cy="4485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spc="-98" sz="9900"/>
            </a:pPr>
            <a:r>
              <a:t>Hoewel ik niks liever zou willen dan 24/7 met jou zijn, moet ik de zaak draaiende houden. </a:t>
            </a:r>
            <a:r>
              <a:rPr b="1"/>
              <a:t>Balen, ik weet het.</a:t>
            </a:r>
          </a:p>
        </p:txBody>
      </p:sp>
      <p:sp>
        <p:nvSpPr>
          <p:cNvPr id="305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306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0433FF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307" name="Tekst"/>
          <p:cNvSpPr txBox="1"/>
          <p:nvPr/>
        </p:nvSpPr>
        <p:spPr>
          <a:xfrm>
            <a:off x="23581302" y="343253"/>
            <a:ext cx="365096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08" name="Succesomgeving"/>
          <p:cNvSpPr txBox="1"/>
          <p:nvPr/>
        </p:nvSpPr>
        <p:spPr>
          <a:xfrm>
            <a:off x="6031250" y="380458"/>
            <a:ext cx="242526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309" name="Compleet"/>
          <p:cNvSpPr txBox="1"/>
          <p:nvPr/>
        </p:nvSpPr>
        <p:spPr>
          <a:xfrm>
            <a:off x="3346613" y="388973"/>
            <a:ext cx="140862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310" name="Flexibel"/>
          <p:cNvSpPr txBox="1"/>
          <p:nvPr/>
        </p:nvSpPr>
        <p:spPr>
          <a:xfrm>
            <a:off x="9775920" y="370284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311" name="Beste investering"/>
          <p:cNvSpPr txBox="1"/>
          <p:nvPr/>
        </p:nvSpPr>
        <p:spPr>
          <a:xfrm>
            <a:off x="12249746" y="388973"/>
            <a:ext cx="244223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312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313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ontent Placeholder 2"/>
          <p:cNvSpPr txBox="1"/>
          <p:nvPr/>
        </p:nvSpPr>
        <p:spPr>
          <a:xfrm>
            <a:off x="1435059" y="4526279"/>
            <a:ext cx="21513883" cy="5983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spc="-100" sz="10000"/>
            </a:lvl1pPr>
          </a:lstStyle>
          <a:p>
            <a:pPr/>
            <a:r>
              <a:t>De omzet, het team en de hoeveelheid werk zijn hard gegroeid. Maar de systemen, processen en mijn leiderschap niet…</a:t>
            </a:r>
          </a:p>
        </p:txBody>
      </p:sp>
      <p:sp>
        <p:nvSpPr>
          <p:cNvPr id="316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317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0433FF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318" name="Tekst"/>
          <p:cNvSpPr txBox="1"/>
          <p:nvPr/>
        </p:nvSpPr>
        <p:spPr>
          <a:xfrm>
            <a:off x="23581302" y="343253"/>
            <a:ext cx="365096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19" name="Succesomgeving"/>
          <p:cNvSpPr txBox="1"/>
          <p:nvPr/>
        </p:nvSpPr>
        <p:spPr>
          <a:xfrm>
            <a:off x="6031250" y="380458"/>
            <a:ext cx="242526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320" name="Compleet"/>
          <p:cNvSpPr txBox="1"/>
          <p:nvPr/>
        </p:nvSpPr>
        <p:spPr>
          <a:xfrm>
            <a:off x="3346613" y="388973"/>
            <a:ext cx="140862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321" name="Flexibel"/>
          <p:cNvSpPr txBox="1"/>
          <p:nvPr/>
        </p:nvSpPr>
        <p:spPr>
          <a:xfrm>
            <a:off x="9775920" y="370284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322" name="Beste investering"/>
          <p:cNvSpPr txBox="1"/>
          <p:nvPr/>
        </p:nvSpPr>
        <p:spPr>
          <a:xfrm>
            <a:off x="12249746" y="388973"/>
            <a:ext cx="244223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323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324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